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18"/>
  </p:notesMasterIdLst>
  <p:handoutMasterIdLst>
    <p:handoutMasterId r:id="rId19"/>
  </p:handoutMasterIdLst>
  <p:sldIdLst>
    <p:sldId id="257" r:id="rId2"/>
    <p:sldId id="261" r:id="rId3"/>
    <p:sldId id="258" r:id="rId4"/>
    <p:sldId id="260" r:id="rId5"/>
    <p:sldId id="259" r:id="rId6"/>
    <p:sldId id="262" r:id="rId7"/>
    <p:sldId id="264" r:id="rId8"/>
    <p:sldId id="263" r:id="rId9"/>
    <p:sldId id="267" r:id="rId10"/>
    <p:sldId id="269" r:id="rId11"/>
    <p:sldId id="270" r:id="rId12"/>
    <p:sldId id="275" r:id="rId13"/>
    <p:sldId id="272" r:id="rId14"/>
    <p:sldId id="273" r:id="rId15"/>
    <p:sldId id="274" r:id="rId16"/>
    <p:sldId id="271" r:id="rId17"/>
  </p:sldIdLst>
  <p:sldSz cx="12192000" cy="6858000"/>
  <p:notesSz cx="6858000" cy="9144000"/>
  <p:defaultTextStyle>
    <a:defPPr rtl="0">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tente" initials="U" lastIdx="2" clrIdx="0">
    <p:extLst>
      <p:ext uri="{19B8F6BF-5375-455C-9EA6-DF929625EA0E}">
        <p15:presenceInfo xmlns:p15="http://schemas.microsoft.com/office/powerpoint/2012/main" userId="Utent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E03C"/>
    <a:srgbClr val="008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ile medio 2 - Color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75DCB02-9BB8-47FD-8907-85C794F793BA}" styleName="Stile con tema 1 - Colore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C2FFA5D-87B4-456A-9821-1D502468CF0F}" styleName="Stile con tema 1 - Color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5" d="100"/>
          <a:sy n="115" d="100"/>
        </p:scale>
        <p:origin x="432" y="108"/>
      </p:cViewPr>
      <p:guideLst/>
    </p:cSldViewPr>
  </p:slideViewPr>
  <p:notesTextViewPr>
    <p:cViewPr>
      <p:scale>
        <a:sx n="1" d="1"/>
        <a:sy n="1" d="1"/>
      </p:scale>
      <p:origin x="0" y="0"/>
    </p:cViewPr>
  </p:notesTextViewPr>
  <p:notesViewPr>
    <p:cSldViewPr snapToGrid="0">
      <p:cViewPr varScale="1">
        <p:scale>
          <a:sx n="120" d="100"/>
          <a:sy n="120" d="100"/>
        </p:scale>
        <p:origin x="5040"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F627ED-A304-4697-8C44-18E45D3D2B1A}" type="doc">
      <dgm:prSet loTypeId="urn:microsoft.com/office/officeart/2016/7/layout/HexagonTimeline" loCatId="process" qsTypeId="urn:microsoft.com/office/officeart/2005/8/quickstyle/simple1" qsCatId="simple" csTypeId="urn:microsoft.com/office/officeart/2005/8/colors/accent1_2" csCatId="accent1" phldr="1"/>
      <dgm:spPr/>
      <dgm:t>
        <a:bodyPr rtlCol="0"/>
        <a:lstStyle/>
        <a:p>
          <a:pPr rtl="0"/>
          <a:endParaRPr lang="en-US"/>
        </a:p>
      </dgm:t>
    </dgm:pt>
    <dgm:pt modelId="{5FC34D3A-C8D4-483C-8695-507470E74D50}">
      <dgm:prSet/>
      <dgm:spPr/>
      <dgm:t>
        <a:bodyPr rtlCol="0"/>
        <a:lstStyle/>
        <a:p>
          <a:pPr rtl="0"/>
          <a:r>
            <a:rPr lang="it" dirty="0"/>
            <a:t>30 ore settimanali</a:t>
          </a:r>
        </a:p>
        <a:p>
          <a:pPr rtl="0"/>
          <a:r>
            <a:rPr lang="it" dirty="0"/>
            <a:t>dal LUNEDI’ al VENERDI’</a:t>
          </a:r>
        </a:p>
      </dgm:t>
    </dgm:pt>
    <dgm:pt modelId="{9978A89C-C2F1-4241-807C-13619E6D6376}" type="parTrans" cxnId="{277179CE-E2F5-4733-8D23-9E37CACB7B9E}">
      <dgm:prSet/>
      <dgm:spPr/>
      <dgm:t>
        <a:bodyPr rtlCol="0"/>
        <a:lstStyle/>
        <a:p>
          <a:pPr rtl="0"/>
          <a:endParaRPr lang="en-US"/>
        </a:p>
      </dgm:t>
    </dgm:pt>
    <dgm:pt modelId="{1DECF9F5-40C0-4379-BCCE-7BCAAD54807B}" type="sibTrans" cxnId="{277179CE-E2F5-4733-8D23-9E37CACB7B9E}">
      <dgm:prSet/>
      <dgm:spPr/>
      <dgm:t>
        <a:bodyPr rtlCol="0"/>
        <a:lstStyle/>
        <a:p>
          <a:pPr rtl="0"/>
          <a:endParaRPr lang="en-US"/>
        </a:p>
      </dgm:t>
    </dgm:pt>
    <dgm:pt modelId="{C057D6ED-8F49-42DC-B8A7-C07F68F0F734}">
      <dgm:prSet/>
      <dgm:spPr/>
      <dgm:t>
        <a:bodyPr rtlCol="0"/>
        <a:lstStyle/>
        <a:p>
          <a:pPr rtl="0"/>
          <a:r>
            <a:rPr lang="it-IT" b="1" dirty="0"/>
            <a:t>T</a:t>
          </a:r>
          <a:r>
            <a:rPr lang="it" b="1" dirty="0"/>
            <a:t>empo normale</a:t>
          </a:r>
        </a:p>
      </dgm:t>
    </dgm:pt>
    <dgm:pt modelId="{131D11D9-3030-4E3B-8F84-0108E6497B2A}" type="parTrans" cxnId="{FB0FA082-3950-4822-951F-05A1A9548F18}">
      <dgm:prSet/>
      <dgm:spPr/>
      <dgm:t>
        <a:bodyPr rtlCol="0"/>
        <a:lstStyle/>
        <a:p>
          <a:pPr rtl="0"/>
          <a:endParaRPr lang="en-US"/>
        </a:p>
      </dgm:t>
    </dgm:pt>
    <dgm:pt modelId="{6E885013-4246-43E1-A818-2251A99C8FD2}" type="sibTrans" cxnId="{FB0FA082-3950-4822-951F-05A1A9548F18}">
      <dgm:prSet/>
      <dgm:spPr/>
      <dgm:t>
        <a:bodyPr rtlCol="0"/>
        <a:lstStyle/>
        <a:p>
          <a:pPr rtl="0"/>
          <a:endParaRPr lang="en-US"/>
        </a:p>
      </dgm:t>
    </dgm:pt>
    <dgm:pt modelId="{C2F0E5C9-2943-4A9B-872F-ECF6B159E9F4}">
      <dgm:prSet/>
      <dgm:spPr/>
      <dgm:t>
        <a:bodyPr rtlCol="0"/>
        <a:lstStyle/>
        <a:p>
          <a:pPr rtl="0"/>
          <a:r>
            <a:rPr lang="it" b="1" dirty="0"/>
            <a:t>Indirizzo musicale</a:t>
          </a:r>
        </a:p>
      </dgm:t>
    </dgm:pt>
    <dgm:pt modelId="{8FBB852D-32B7-4273-9DE3-951F1CFE69EC}" type="parTrans" cxnId="{F7608388-5A1F-4FE9-96E5-520EA7B1F725}">
      <dgm:prSet/>
      <dgm:spPr/>
      <dgm:t>
        <a:bodyPr rtlCol="0"/>
        <a:lstStyle/>
        <a:p>
          <a:pPr rtl="0"/>
          <a:endParaRPr lang="en-US"/>
        </a:p>
      </dgm:t>
    </dgm:pt>
    <dgm:pt modelId="{1A62CB6F-38D7-44F2-AFAB-0C4382E3DA24}" type="sibTrans" cxnId="{F7608388-5A1F-4FE9-96E5-520EA7B1F725}">
      <dgm:prSet/>
      <dgm:spPr/>
      <dgm:t>
        <a:bodyPr rtlCol="0"/>
        <a:lstStyle/>
        <a:p>
          <a:pPr rtl="0"/>
          <a:endParaRPr lang="en-US"/>
        </a:p>
      </dgm:t>
    </dgm:pt>
    <dgm:pt modelId="{9AC77E87-FC4D-4F04-889B-73358514DC0D}">
      <dgm:prSet/>
      <dgm:spPr/>
      <dgm:t>
        <a:bodyPr rtlCol="0"/>
        <a:lstStyle/>
        <a:p>
          <a:pPr rtl="0"/>
          <a:r>
            <a:rPr lang="it" dirty="0"/>
            <a:t>33 ore</a:t>
          </a:r>
        </a:p>
        <a:p>
          <a:pPr rtl="0"/>
          <a:r>
            <a:rPr lang="it" dirty="0"/>
            <a:t>30 ore base +  2 rientri pomeridiani</a:t>
          </a:r>
        </a:p>
        <a:p>
          <a:pPr rtl="0"/>
          <a:endParaRPr lang="it" dirty="0"/>
        </a:p>
      </dgm:t>
    </dgm:pt>
    <dgm:pt modelId="{3A77AB9A-DF29-465E-A0A5-D4FA3D0C537F}" type="sibTrans" cxnId="{04774158-8FAB-47B4-A2EE-D3D3A7E958BE}">
      <dgm:prSet/>
      <dgm:spPr/>
      <dgm:t>
        <a:bodyPr rtlCol="0"/>
        <a:lstStyle/>
        <a:p>
          <a:pPr rtl="0"/>
          <a:endParaRPr lang="en-US"/>
        </a:p>
      </dgm:t>
    </dgm:pt>
    <dgm:pt modelId="{B29F90F6-921F-42B9-A496-5D121F61821E}" type="parTrans" cxnId="{04774158-8FAB-47B4-A2EE-D3D3A7E958BE}">
      <dgm:prSet/>
      <dgm:spPr/>
      <dgm:t>
        <a:bodyPr rtlCol="0"/>
        <a:lstStyle/>
        <a:p>
          <a:pPr rtl="0"/>
          <a:endParaRPr lang="en-US"/>
        </a:p>
      </dgm:t>
    </dgm:pt>
    <dgm:pt modelId="{2D58CB30-31CA-42CE-9D6E-00390800E169}">
      <dgm:prSet/>
      <dgm:spPr/>
      <dgm:t>
        <a:bodyPr rtlCol="0"/>
        <a:lstStyle/>
        <a:p>
          <a:pPr rtl="0"/>
          <a:endParaRPr lang="it" b="1" dirty="0"/>
        </a:p>
      </dgm:t>
    </dgm:pt>
    <dgm:pt modelId="{C5F02A37-D193-44E6-A123-86DA848DCBAC}" type="parTrans" cxnId="{BD6F4560-060B-4B7E-A601-DCB14EB00221}">
      <dgm:prSet/>
      <dgm:spPr/>
      <dgm:t>
        <a:bodyPr/>
        <a:lstStyle/>
        <a:p>
          <a:endParaRPr lang="it-IT"/>
        </a:p>
      </dgm:t>
    </dgm:pt>
    <dgm:pt modelId="{2BEA9060-6A4F-4959-99BA-FE1F33A45998}" type="sibTrans" cxnId="{BD6F4560-060B-4B7E-A601-DCB14EB00221}">
      <dgm:prSet/>
      <dgm:spPr/>
      <dgm:t>
        <a:bodyPr/>
        <a:lstStyle/>
        <a:p>
          <a:endParaRPr lang="it-IT"/>
        </a:p>
      </dgm:t>
    </dgm:pt>
    <dgm:pt modelId="{6D549528-018E-45E6-AA61-4FCE92523299}">
      <dgm:prSet/>
      <dgm:spPr/>
      <dgm:t>
        <a:bodyPr rtlCol="0"/>
        <a:lstStyle/>
        <a:p>
          <a:pPr rtl="0"/>
          <a:endParaRPr lang="it" b="1" dirty="0"/>
        </a:p>
      </dgm:t>
    </dgm:pt>
    <dgm:pt modelId="{53F1E666-5C9E-4440-9B4D-BAD9F47E79CC}" type="parTrans" cxnId="{BB5A99A4-2B07-4587-B3B8-7CD706349F93}">
      <dgm:prSet/>
      <dgm:spPr/>
      <dgm:t>
        <a:bodyPr/>
        <a:lstStyle/>
        <a:p>
          <a:endParaRPr lang="it-IT"/>
        </a:p>
      </dgm:t>
    </dgm:pt>
    <dgm:pt modelId="{FF3DAC5B-B106-4ED8-851C-38451A1FA52C}" type="sibTrans" cxnId="{BB5A99A4-2B07-4587-B3B8-7CD706349F93}">
      <dgm:prSet/>
      <dgm:spPr/>
      <dgm:t>
        <a:bodyPr/>
        <a:lstStyle/>
        <a:p>
          <a:endParaRPr lang="it-IT"/>
        </a:p>
      </dgm:t>
    </dgm:pt>
    <dgm:pt modelId="{A3ADEC15-46EA-445B-A1C4-11F00459B701}">
      <dgm:prSet/>
      <dgm:spPr/>
      <dgm:t>
        <a:bodyPr rtlCol="0"/>
        <a:lstStyle/>
        <a:p>
          <a:pPr rtl="0"/>
          <a:endParaRPr lang="it" b="1" dirty="0"/>
        </a:p>
      </dgm:t>
    </dgm:pt>
    <dgm:pt modelId="{4E1DFB44-84F2-4C9C-80EA-C1B452646040}" type="parTrans" cxnId="{567A7883-878F-4165-9112-A81147804CDA}">
      <dgm:prSet/>
      <dgm:spPr/>
      <dgm:t>
        <a:bodyPr/>
        <a:lstStyle/>
        <a:p>
          <a:endParaRPr lang="it-IT"/>
        </a:p>
      </dgm:t>
    </dgm:pt>
    <dgm:pt modelId="{8DAB116B-5944-4C75-BDCD-CF03A1DE2911}" type="sibTrans" cxnId="{567A7883-878F-4165-9112-A81147804CDA}">
      <dgm:prSet/>
      <dgm:spPr/>
      <dgm:t>
        <a:bodyPr/>
        <a:lstStyle/>
        <a:p>
          <a:endParaRPr lang="it-IT"/>
        </a:p>
      </dgm:t>
    </dgm:pt>
    <dgm:pt modelId="{D6614DDC-66DE-4E26-A0E6-8B5D4F611437}" type="pres">
      <dgm:prSet presAssocID="{08F627ED-A304-4697-8C44-18E45D3D2B1A}" presName="Name0" presStyleCnt="0">
        <dgm:presLayoutVars>
          <dgm:chMax/>
          <dgm:chPref/>
          <dgm:animLvl val="lvl"/>
        </dgm:presLayoutVars>
      </dgm:prSet>
      <dgm:spPr/>
      <dgm:t>
        <a:bodyPr/>
        <a:lstStyle/>
        <a:p>
          <a:endParaRPr lang="it-IT"/>
        </a:p>
      </dgm:t>
    </dgm:pt>
    <dgm:pt modelId="{769CE8F7-0E21-46E4-8D2D-63A034E4D32A}" type="pres">
      <dgm:prSet presAssocID="{5FC34D3A-C8D4-483C-8695-507470E74D50}" presName="composite" presStyleCnt="0"/>
      <dgm:spPr/>
    </dgm:pt>
    <dgm:pt modelId="{FC51A82C-7C01-41E7-95A1-E0F165353360}" type="pres">
      <dgm:prSet presAssocID="{5FC34D3A-C8D4-483C-8695-507470E74D50}" presName="Parent1" presStyleLbl="alignNode1" presStyleIdx="0" presStyleCnt="2">
        <dgm:presLayoutVars>
          <dgm:chMax val="1"/>
          <dgm:chPref val="1"/>
          <dgm:bulletEnabled val="1"/>
        </dgm:presLayoutVars>
      </dgm:prSet>
      <dgm:spPr/>
      <dgm:t>
        <a:bodyPr/>
        <a:lstStyle/>
        <a:p>
          <a:endParaRPr lang="it-IT"/>
        </a:p>
      </dgm:t>
    </dgm:pt>
    <dgm:pt modelId="{03E7967D-6C10-4379-9B37-4F5A8CF4EED8}" type="pres">
      <dgm:prSet presAssocID="{5FC34D3A-C8D4-483C-8695-507470E74D50}" presName="Childtext1" presStyleLbl="revTx" presStyleIdx="0" presStyleCnt="2">
        <dgm:presLayoutVars>
          <dgm:chMax val="0"/>
          <dgm:chPref val="0"/>
          <dgm:bulletEnabled/>
        </dgm:presLayoutVars>
      </dgm:prSet>
      <dgm:spPr/>
      <dgm:t>
        <a:bodyPr/>
        <a:lstStyle/>
        <a:p>
          <a:endParaRPr lang="it-IT"/>
        </a:p>
      </dgm:t>
    </dgm:pt>
    <dgm:pt modelId="{52CF010F-1351-4148-8701-92F5768EC7DC}" type="pres">
      <dgm:prSet presAssocID="{5FC34D3A-C8D4-483C-8695-507470E74D50}" presName="ConnectLine" presStyleLbl="sibTrans1D1" presStyleIdx="0" presStyleCnt="2"/>
      <dgm:spPr>
        <a:noFill/>
        <a:ln w="12700" cap="flat" cmpd="sng" algn="ctr">
          <a:solidFill>
            <a:schemeClr val="accent1">
              <a:hueOff val="0"/>
              <a:satOff val="0"/>
              <a:lumOff val="0"/>
              <a:alphaOff val="0"/>
            </a:schemeClr>
          </a:solidFill>
          <a:prstDash val="dash"/>
        </a:ln>
        <a:effectLst/>
      </dgm:spPr>
    </dgm:pt>
    <dgm:pt modelId="{62C4F6DC-B23C-4A1D-86BA-D1DEB98692E9}" type="pres">
      <dgm:prSet presAssocID="{5FC34D3A-C8D4-483C-8695-507470E74D50}" presName="ConnectLineEnd" presStyleLbl="node1" presStyleIdx="0" presStyleCnt="2"/>
      <dgm:spPr/>
    </dgm:pt>
    <dgm:pt modelId="{151E949D-E2E2-482F-BBE3-8BC267057E7B}" type="pres">
      <dgm:prSet presAssocID="{5FC34D3A-C8D4-483C-8695-507470E74D50}" presName="EmptyPane" presStyleCnt="0"/>
      <dgm:spPr/>
    </dgm:pt>
    <dgm:pt modelId="{4FB3A766-643A-4ACA-8E5D-2C95FFB87076}" type="pres">
      <dgm:prSet presAssocID="{1DECF9F5-40C0-4379-BCCE-7BCAAD54807B}" presName="spaceBetweenRectangles" presStyleLbl="fgAcc1" presStyleIdx="0" presStyleCnt="1"/>
      <dgm:spPr/>
    </dgm:pt>
    <dgm:pt modelId="{258D101A-CA89-4BD3-9BA0-F95214FF0550}" type="pres">
      <dgm:prSet presAssocID="{9AC77E87-FC4D-4F04-889B-73358514DC0D}" presName="composite" presStyleCnt="0"/>
      <dgm:spPr/>
    </dgm:pt>
    <dgm:pt modelId="{E38B2215-81DF-4D79-BB37-17C8C9F898E7}" type="pres">
      <dgm:prSet presAssocID="{9AC77E87-FC4D-4F04-889B-73358514DC0D}" presName="Parent1" presStyleLbl="alignNode1" presStyleIdx="1" presStyleCnt="2" custScaleY="191890" custLinFactY="13246" custLinFactNeighborX="-761" custLinFactNeighborY="100000">
        <dgm:presLayoutVars>
          <dgm:chMax val="1"/>
          <dgm:chPref val="1"/>
          <dgm:bulletEnabled val="1"/>
        </dgm:presLayoutVars>
      </dgm:prSet>
      <dgm:spPr/>
      <dgm:t>
        <a:bodyPr/>
        <a:lstStyle/>
        <a:p>
          <a:endParaRPr lang="it-IT"/>
        </a:p>
      </dgm:t>
    </dgm:pt>
    <dgm:pt modelId="{2E1F219F-885D-437D-9D95-1C496EBAD119}" type="pres">
      <dgm:prSet presAssocID="{9AC77E87-FC4D-4F04-889B-73358514DC0D}" presName="Childtext1" presStyleLbl="revTx" presStyleIdx="1" presStyleCnt="2">
        <dgm:presLayoutVars>
          <dgm:chMax val="0"/>
          <dgm:chPref val="0"/>
          <dgm:bulletEnabled/>
        </dgm:presLayoutVars>
      </dgm:prSet>
      <dgm:spPr/>
      <dgm:t>
        <a:bodyPr/>
        <a:lstStyle/>
        <a:p>
          <a:endParaRPr lang="it-IT"/>
        </a:p>
      </dgm:t>
    </dgm:pt>
    <dgm:pt modelId="{8801BA21-B732-43C2-BD4E-EED526CA614C}" type="pres">
      <dgm:prSet presAssocID="{9AC77E87-FC4D-4F04-889B-73358514DC0D}" presName="ConnectLine" presStyleLbl="sibTrans1D1" presStyleIdx="1" presStyleCnt="2"/>
      <dgm:spPr>
        <a:noFill/>
        <a:ln w="12700" cap="flat" cmpd="sng" algn="ctr">
          <a:solidFill>
            <a:schemeClr val="accent1">
              <a:hueOff val="0"/>
              <a:satOff val="0"/>
              <a:lumOff val="0"/>
              <a:alphaOff val="0"/>
            </a:schemeClr>
          </a:solidFill>
          <a:prstDash val="dash"/>
        </a:ln>
        <a:effectLst/>
      </dgm:spPr>
    </dgm:pt>
    <dgm:pt modelId="{ED3C7052-C7D3-4A48-8DD7-C35F83E9E14D}" type="pres">
      <dgm:prSet presAssocID="{9AC77E87-FC4D-4F04-889B-73358514DC0D}" presName="ConnectLineEnd" presStyleLbl="node1" presStyleIdx="1" presStyleCnt="2"/>
      <dgm:spPr/>
    </dgm:pt>
    <dgm:pt modelId="{E1638529-5025-4BCE-9448-174A6B1F9AFC}" type="pres">
      <dgm:prSet presAssocID="{9AC77E87-FC4D-4F04-889B-73358514DC0D}" presName="EmptyPane" presStyleCnt="0"/>
      <dgm:spPr/>
    </dgm:pt>
  </dgm:ptLst>
  <dgm:cxnLst>
    <dgm:cxn modelId="{F7608388-5A1F-4FE9-96E5-520EA7B1F725}" srcId="{9AC77E87-FC4D-4F04-889B-73358514DC0D}" destId="{C2F0E5C9-2943-4A9B-872F-ECF6B159E9F4}" srcOrd="3" destOrd="0" parTransId="{8FBB852D-32B7-4273-9DE3-951F1CFE69EC}" sibTransId="{1A62CB6F-38D7-44F2-AFAB-0C4382E3DA24}"/>
    <dgm:cxn modelId="{BD6F4560-060B-4B7E-A601-DCB14EB00221}" srcId="{9AC77E87-FC4D-4F04-889B-73358514DC0D}" destId="{2D58CB30-31CA-42CE-9D6E-00390800E169}" srcOrd="0" destOrd="0" parTransId="{C5F02A37-D193-44E6-A123-86DA848DCBAC}" sibTransId="{2BEA9060-6A4F-4959-99BA-FE1F33A45998}"/>
    <dgm:cxn modelId="{BB5A99A4-2B07-4587-B3B8-7CD706349F93}" srcId="{9AC77E87-FC4D-4F04-889B-73358514DC0D}" destId="{6D549528-018E-45E6-AA61-4FCE92523299}" srcOrd="1" destOrd="0" parTransId="{53F1E666-5C9E-4440-9B4D-BAD9F47E79CC}" sibTransId="{FF3DAC5B-B106-4ED8-851C-38451A1FA52C}"/>
    <dgm:cxn modelId="{FB0FA082-3950-4822-951F-05A1A9548F18}" srcId="{5FC34D3A-C8D4-483C-8695-507470E74D50}" destId="{C057D6ED-8F49-42DC-B8A7-C07F68F0F734}" srcOrd="0" destOrd="0" parTransId="{131D11D9-3030-4E3B-8F84-0108E6497B2A}" sibTransId="{6E885013-4246-43E1-A818-2251A99C8FD2}"/>
    <dgm:cxn modelId="{04774158-8FAB-47B4-A2EE-D3D3A7E958BE}" srcId="{08F627ED-A304-4697-8C44-18E45D3D2B1A}" destId="{9AC77E87-FC4D-4F04-889B-73358514DC0D}" srcOrd="1" destOrd="0" parTransId="{B29F90F6-921F-42B9-A496-5D121F61821E}" sibTransId="{3A77AB9A-DF29-465E-A0A5-D4FA3D0C537F}"/>
    <dgm:cxn modelId="{1641AA63-3E3B-4FD3-938F-C14C7156382E}" type="presOf" srcId="{A3ADEC15-46EA-445B-A1C4-11F00459B701}" destId="{2E1F219F-885D-437D-9D95-1C496EBAD119}" srcOrd="0" destOrd="2" presId="urn:microsoft.com/office/officeart/2016/7/layout/HexagonTimeline"/>
    <dgm:cxn modelId="{DC951A47-D712-4DDF-BC45-034C400F587A}" type="presOf" srcId="{08F627ED-A304-4697-8C44-18E45D3D2B1A}" destId="{D6614DDC-66DE-4E26-A0E6-8B5D4F611437}" srcOrd="0" destOrd="0" presId="urn:microsoft.com/office/officeart/2016/7/layout/HexagonTimeline"/>
    <dgm:cxn modelId="{A0697AD9-4F1C-44DF-9F0B-484ED62574F5}" type="presOf" srcId="{5FC34D3A-C8D4-483C-8695-507470E74D50}" destId="{FC51A82C-7C01-41E7-95A1-E0F165353360}" srcOrd="0" destOrd="0" presId="urn:microsoft.com/office/officeart/2016/7/layout/HexagonTimeline"/>
    <dgm:cxn modelId="{277179CE-E2F5-4733-8D23-9E37CACB7B9E}" srcId="{08F627ED-A304-4697-8C44-18E45D3D2B1A}" destId="{5FC34D3A-C8D4-483C-8695-507470E74D50}" srcOrd="0" destOrd="0" parTransId="{9978A89C-C2F1-4241-807C-13619E6D6376}" sibTransId="{1DECF9F5-40C0-4379-BCCE-7BCAAD54807B}"/>
    <dgm:cxn modelId="{40632070-AA02-4859-B28F-E07956C23D71}" type="presOf" srcId="{2D58CB30-31CA-42CE-9D6E-00390800E169}" destId="{2E1F219F-885D-437D-9D95-1C496EBAD119}" srcOrd="0" destOrd="0" presId="urn:microsoft.com/office/officeart/2016/7/layout/HexagonTimeline"/>
    <dgm:cxn modelId="{2A22DEBF-F549-4405-9785-1DFDBD634975}" type="presOf" srcId="{6D549528-018E-45E6-AA61-4FCE92523299}" destId="{2E1F219F-885D-437D-9D95-1C496EBAD119}" srcOrd="0" destOrd="1" presId="urn:microsoft.com/office/officeart/2016/7/layout/HexagonTimeline"/>
    <dgm:cxn modelId="{49EFF76F-887C-4DB3-847E-B88D6BC6A77B}" type="presOf" srcId="{C2F0E5C9-2943-4A9B-872F-ECF6B159E9F4}" destId="{2E1F219F-885D-437D-9D95-1C496EBAD119}" srcOrd="0" destOrd="3" presId="urn:microsoft.com/office/officeart/2016/7/layout/HexagonTimeline"/>
    <dgm:cxn modelId="{567A7883-878F-4165-9112-A81147804CDA}" srcId="{9AC77E87-FC4D-4F04-889B-73358514DC0D}" destId="{A3ADEC15-46EA-445B-A1C4-11F00459B701}" srcOrd="2" destOrd="0" parTransId="{4E1DFB44-84F2-4C9C-80EA-C1B452646040}" sibTransId="{8DAB116B-5944-4C75-BDCD-CF03A1DE2911}"/>
    <dgm:cxn modelId="{6E1CE7C2-A87C-4E64-9245-7487AB728B9A}" type="presOf" srcId="{9AC77E87-FC4D-4F04-889B-73358514DC0D}" destId="{E38B2215-81DF-4D79-BB37-17C8C9F898E7}" srcOrd="0" destOrd="0" presId="urn:microsoft.com/office/officeart/2016/7/layout/HexagonTimeline"/>
    <dgm:cxn modelId="{29E5675A-D36F-4E0E-B6B3-F7B5A3728BC3}" type="presOf" srcId="{C057D6ED-8F49-42DC-B8A7-C07F68F0F734}" destId="{03E7967D-6C10-4379-9B37-4F5A8CF4EED8}" srcOrd="0" destOrd="0" presId="urn:microsoft.com/office/officeart/2016/7/layout/HexagonTimeline"/>
    <dgm:cxn modelId="{5B0C5A64-640A-44DE-9231-55D8B9A431B8}" type="presParOf" srcId="{D6614DDC-66DE-4E26-A0E6-8B5D4F611437}" destId="{769CE8F7-0E21-46E4-8D2D-63A034E4D32A}" srcOrd="0" destOrd="0" presId="urn:microsoft.com/office/officeart/2016/7/layout/HexagonTimeline"/>
    <dgm:cxn modelId="{C97A35EB-F4F5-44C0-B2D0-19AF31DC2223}" type="presParOf" srcId="{769CE8F7-0E21-46E4-8D2D-63A034E4D32A}" destId="{FC51A82C-7C01-41E7-95A1-E0F165353360}" srcOrd="0" destOrd="0" presId="urn:microsoft.com/office/officeart/2016/7/layout/HexagonTimeline"/>
    <dgm:cxn modelId="{1BEB00C5-1AFC-46FC-849A-D490784DB52E}" type="presParOf" srcId="{769CE8F7-0E21-46E4-8D2D-63A034E4D32A}" destId="{03E7967D-6C10-4379-9B37-4F5A8CF4EED8}" srcOrd="1" destOrd="0" presId="urn:microsoft.com/office/officeart/2016/7/layout/HexagonTimeline"/>
    <dgm:cxn modelId="{498AAC8F-D211-4064-80B2-75359BE901E4}" type="presParOf" srcId="{769CE8F7-0E21-46E4-8D2D-63A034E4D32A}" destId="{52CF010F-1351-4148-8701-92F5768EC7DC}" srcOrd="2" destOrd="0" presId="urn:microsoft.com/office/officeart/2016/7/layout/HexagonTimeline"/>
    <dgm:cxn modelId="{F3FAB4D5-BB8E-491A-A343-49D331762E47}" type="presParOf" srcId="{769CE8F7-0E21-46E4-8D2D-63A034E4D32A}" destId="{62C4F6DC-B23C-4A1D-86BA-D1DEB98692E9}" srcOrd="3" destOrd="0" presId="urn:microsoft.com/office/officeart/2016/7/layout/HexagonTimeline"/>
    <dgm:cxn modelId="{2F93DD1C-5D61-4E63-ABD3-9D5E5D20D4D2}" type="presParOf" srcId="{769CE8F7-0E21-46E4-8D2D-63A034E4D32A}" destId="{151E949D-E2E2-482F-BBE3-8BC267057E7B}" srcOrd="4" destOrd="0" presId="urn:microsoft.com/office/officeart/2016/7/layout/HexagonTimeline"/>
    <dgm:cxn modelId="{7C0E3781-57A7-45F1-A9B7-AD7B29B66966}" type="presParOf" srcId="{D6614DDC-66DE-4E26-A0E6-8B5D4F611437}" destId="{4FB3A766-643A-4ACA-8E5D-2C95FFB87076}" srcOrd="1" destOrd="0" presId="urn:microsoft.com/office/officeart/2016/7/layout/HexagonTimeline"/>
    <dgm:cxn modelId="{A2FC9288-5AD0-464F-A27B-3C029EB82A78}" type="presParOf" srcId="{D6614DDC-66DE-4E26-A0E6-8B5D4F611437}" destId="{258D101A-CA89-4BD3-9BA0-F95214FF0550}" srcOrd="2" destOrd="0" presId="urn:microsoft.com/office/officeart/2016/7/layout/HexagonTimeline"/>
    <dgm:cxn modelId="{3E0287D5-85BD-4EA8-8360-16EA3B96ED89}" type="presParOf" srcId="{258D101A-CA89-4BD3-9BA0-F95214FF0550}" destId="{E38B2215-81DF-4D79-BB37-17C8C9F898E7}" srcOrd="0" destOrd="0" presId="urn:microsoft.com/office/officeart/2016/7/layout/HexagonTimeline"/>
    <dgm:cxn modelId="{7053D88C-9828-4A50-8590-4A4874885273}" type="presParOf" srcId="{258D101A-CA89-4BD3-9BA0-F95214FF0550}" destId="{2E1F219F-885D-437D-9D95-1C496EBAD119}" srcOrd="1" destOrd="0" presId="urn:microsoft.com/office/officeart/2016/7/layout/HexagonTimeline"/>
    <dgm:cxn modelId="{CD524EB0-8DDC-47BC-8050-14B4AE3DE867}" type="presParOf" srcId="{258D101A-CA89-4BD3-9BA0-F95214FF0550}" destId="{8801BA21-B732-43C2-BD4E-EED526CA614C}" srcOrd="2" destOrd="0" presId="urn:microsoft.com/office/officeart/2016/7/layout/HexagonTimeline"/>
    <dgm:cxn modelId="{7C871D98-1568-47DF-AD10-05B6D83FE291}" type="presParOf" srcId="{258D101A-CA89-4BD3-9BA0-F95214FF0550}" destId="{ED3C7052-C7D3-4A48-8DD7-C35F83E9E14D}" srcOrd="3" destOrd="0" presId="urn:microsoft.com/office/officeart/2016/7/layout/HexagonTimeline"/>
    <dgm:cxn modelId="{2B694A21-4ED9-4979-ACB7-DABE9ECD1399}" type="presParOf" srcId="{258D101A-CA89-4BD3-9BA0-F95214FF0550}" destId="{E1638529-5025-4BCE-9448-174A6B1F9AFC}" srcOrd="4" destOrd="0" presId="urn:microsoft.com/office/officeart/2016/7/layout/Hexago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DE43607-6A18-48D8-AFE4-E9EE5DFE399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it-IT"/>
        </a:p>
      </dgm:t>
    </dgm:pt>
    <dgm:pt modelId="{862D867D-7ECC-4673-9F00-F05E2D3BA8E2}">
      <dgm:prSet custT="1"/>
      <dgm:spPr/>
      <dgm:t>
        <a:bodyPr/>
        <a:lstStyle/>
        <a:p>
          <a:pPr rtl="0"/>
          <a:endParaRPr lang="it-IT" sz="1900" b="1" dirty="0"/>
        </a:p>
        <a:p>
          <a:pPr rtl="0"/>
          <a:r>
            <a:rPr lang="it-IT" sz="1900" b="1" dirty="0"/>
            <a:t>PRIMA DELLE LEZIONI DI STRUMENTO MUSICALE GLI ALLIEVI POSSONO RIMANERE A SCUOLA CONSUMANDO UN PASTO PORTATO DA CASA SOTTO LA SORVEGLIANZA DEI DOCENTI</a:t>
          </a:r>
        </a:p>
        <a:p>
          <a:pPr rtl="0"/>
          <a:endParaRPr lang="it-IT" sz="1900" b="1" dirty="0"/>
        </a:p>
      </dgm:t>
    </dgm:pt>
    <dgm:pt modelId="{2C5BCED3-135E-4751-8EBC-E53184BD5142}" type="parTrans" cxnId="{4D10DCD6-DBFE-4DED-BEB6-519D0DB9EF3A}">
      <dgm:prSet/>
      <dgm:spPr/>
      <dgm:t>
        <a:bodyPr/>
        <a:lstStyle/>
        <a:p>
          <a:endParaRPr lang="it-IT"/>
        </a:p>
      </dgm:t>
    </dgm:pt>
    <dgm:pt modelId="{B23B281E-A86D-45D7-BF13-8841584F6BA4}" type="sibTrans" cxnId="{4D10DCD6-DBFE-4DED-BEB6-519D0DB9EF3A}">
      <dgm:prSet/>
      <dgm:spPr/>
      <dgm:t>
        <a:bodyPr/>
        <a:lstStyle/>
        <a:p>
          <a:endParaRPr lang="it-IT"/>
        </a:p>
      </dgm:t>
    </dgm:pt>
    <dgm:pt modelId="{29ADDA28-FC22-406B-BAC7-96CED865A90D}" type="pres">
      <dgm:prSet presAssocID="{6DE43607-6A18-48D8-AFE4-E9EE5DFE399F}" presName="linear" presStyleCnt="0">
        <dgm:presLayoutVars>
          <dgm:animLvl val="lvl"/>
          <dgm:resizeHandles val="exact"/>
        </dgm:presLayoutVars>
      </dgm:prSet>
      <dgm:spPr/>
      <dgm:t>
        <a:bodyPr/>
        <a:lstStyle/>
        <a:p>
          <a:endParaRPr lang="it-IT"/>
        </a:p>
      </dgm:t>
    </dgm:pt>
    <dgm:pt modelId="{CF5AE064-4F6E-41D1-B188-C428186B628F}" type="pres">
      <dgm:prSet presAssocID="{862D867D-7ECC-4673-9F00-F05E2D3BA8E2}" presName="parentText" presStyleLbl="node1" presStyleIdx="0" presStyleCnt="1" custScaleY="439101" custLinFactY="-152610" custLinFactNeighborX="-89620" custLinFactNeighborY="-200000">
        <dgm:presLayoutVars>
          <dgm:chMax val="0"/>
          <dgm:bulletEnabled val="1"/>
        </dgm:presLayoutVars>
      </dgm:prSet>
      <dgm:spPr/>
      <dgm:t>
        <a:bodyPr/>
        <a:lstStyle/>
        <a:p>
          <a:endParaRPr lang="it-IT"/>
        </a:p>
      </dgm:t>
    </dgm:pt>
  </dgm:ptLst>
  <dgm:cxnLst>
    <dgm:cxn modelId="{F2EE0F37-B077-4AA3-B034-E26CC58CC650}" type="presOf" srcId="{6DE43607-6A18-48D8-AFE4-E9EE5DFE399F}" destId="{29ADDA28-FC22-406B-BAC7-96CED865A90D}" srcOrd="0" destOrd="0" presId="urn:microsoft.com/office/officeart/2005/8/layout/vList2"/>
    <dgm:cxn modelId="{D3B12CF3-BC83-406A-827D-720240D8BC83}" type="presOf" srcId="{862D867D-7ECC-4673-9F00-F05E2D3BA8E2}" destId="{CF5AE064-4F6E-41D1-B188-C428186B628F}" srcOrd="0" destOrd="0" presId="urn:microsoft.com/office/officeart/2005/8/layout/vList2"/>
    <dgm:cxn modelId="{4D10DCD6-DBFE-4DED-BEB6-519D0DB9EF3A}" srcId="{6DE43607-6A18-48D8-AFE4-E9EE5DFE399F}" destId="{862D867D-7ECC-4673-9F00-F05E2D3BA8E2}" srcOrd="0" destOrd="0" parTransId="{2C5BCED3-135E-4751-8EBC-E53184BD5142}" sibTransId="{B23B281E-A86D-45D7-BF13-8841584F6BA4}"/>
    <dgm:cxn modelId="{7C5FE45E-FA4E-4FCC-940F-580B39D771DE}" type="presParOf" srcId="{29ADDA28-FC22-406B-BAC7-96CED865A90D}" destId="{CF5AE064-4F6E-41D1-B188-C428186B628F}"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E2C8B8A-B741-48D8-89E5-BF5BA6A2261A}" type="doc">
      <dgm:prSet loTypeId="urn:microsoft.com/office/officeart/2008/layout/HalfCircleOrganizationChart" loCatId="hierarchy" qsTypeId="urn:microsoft.com/office/officeart/2005/8/quickstyle/simple1" qsCatId="simple" csTypeId="urn:microsoft.com/office/officeart/2005/8/colors/accent1_2" csCatId="accent1" phldr="1"/>
      <dgm:spPr/>
      <dgm:t>
        <a:bodyPr/>
        <a:lstStyle/>
        <a:p>
          <a:endParaRPr lang="it-IT"/>
        </a:p>
      </dgm:t>
    </dgm:pt>
    <dgm:pt modelId="{60CA708A-AAC5-4A94-B2DF-6AD8BE339B2F}">
      <dgm:prSet phldrT="[Testo]" custT="1"/>
      <dgm:spPr/>
      <dgm:t>
        <a:bodyPr/>
        <a:lstStyle/>
        <a:p>
          <a:r>
            <a:rPr lang="it-IT" sz="1100" b="1" dirty="0">
              <a:latin typeface="Times New Roman" panose="02020603050405020304" pitchFamily="18" charset="0"/>
              <a:cs typeface="Times New Roman" panose="02020603050405020304" pitchFamily="18" charset="0"/>
            </a:rPr>
            <a:t>SI ALTERNANO LE SEGUENTI ATTIVITA’:</a:t>
          </a:r>
        </a:p>
      </dgm:t>
    </dgm:pt>
    <dgm:pt modelId="{6537117C-19FF-4DD3-BAF0-FAD42A30D9E6}" type="parTrans" cxnId="{D31E8FE3-E04D-41BD-90CC-45478C7736EA}">
      <dgm:prSet/>
      <dgm:spPr/>
      <dgm:t>
        <a:bodyPr/>
        <a:lstStyle/>
        <a:p>
          <a:endParaRPr lang="it-IT"/>
        </a:p>
      </dgm:t>
    </dgm:pt>
    <dgm:pt modelId="{C83EE357-4746-455C-9C8A-BAEDAFC2C356}" type="sibTrans" cxnId="{D31E8FE3-E04D-41BD-90CC-45478C7736EA}">
      <dgm:prSet/>
      <dgm:spPr/>
      <dgm:t>
        <a:bodyPr/>
        <a:lstStyle/>
        <a:p>
          <a:endParaRPr lang="it-IT"/>
        </a:p>
      </dgm:t>
    </dgm:pt>
    <dgm:pt modelId="{A2D68C33-9267-4B9A-939C-274A55648BC0}" type="asst">
      <dgm:prSet phldrT="[Testo]" custT="1"/>
      <dgm:spPr/>
      <dgm:t>
        <a:bodyPr/>
        <a:lstStyle/>
        <a:p>
          <a:r>
            <a:rPr lang="it-IT" sz="1200" b="1" dirty="0">
              <a:latin typeface="Times New Roman" panose="02020603050405020304" pitchFamily="18" charset="0"/>
              <a:cs typeface="Times New Roman" panose="02020603050405020304" pitchFamily="18" charset="0"/>
            </a:rPr>
            <a:t>CONCERTI</a:t>
          </a:r>
        </a:p>
      </dgm:t>
    </dgm:pt>
    <dgm:pt modelId="{94F9258E-9C21-4BF2-8DC0-1874E222FCB8}" type="parTrans" cxnId="{9F032D2F-834E-424D-92AA-CBF1A85E9B19}">
      <dgm:prSet/>
      <dgm:spPr/>
      <dgm:t>
        <a:bodyPr/>
        <a:lstStyle/>
        <a:p>
          <a:endParaRPr lang="it-IT"/>
        </a:p>
      </dgm:t>
    </dgm:pt>
    <dgm:pt modelId="{86980DCF-2E2D-4D1C-81BB-BDC1CFDBBC55}" type="sibTrans" cxnId="{9F032D2F-834E-424D-92AA-CBF1A85E9B19}">
      <dgm:prSet/>
      <dgm:spPr/>
      <dgm:t>
        <a:bodyPr/>
        <a:lstStyle/>
        <a:p>
          <a:endParaRPr lang="it-IT"/>
        </a:p>
      </dgm:t>
    </dgm:pt>
    <dgm:pt modelId="{B35AA8D4-3236-4A91-B4B8-6C06AB6AC34B}">
      <dgm:prSet phldrT="[Testo]" custT="1"/>
      <dgm:spPr/>
      <dgm:t>
        <a:bodyPr/>
        <a:lstStyle/>
        <a:p>
          <a:r>
            <a:rPr lang="it-IT" sz="1200" b="1" dirty="0">
              <a:latin typeface="Times New Roman" panose="02020603050405020304" pitchFamily="18" charset="0"/>
              <a:cs typeface="Times New Roman" panose="02020603050405020304" pitchFamily="18" charset="0"/>
            </a:rPr>
            <a:t>LEZIONI INDIVIDUALI</a:t>
          </a:r>
        </a:p>
      </dgm:t>
    </dgm:pt>
    <dgm:pt modelId="{E0F470E9-4047-4D6D-BD17-D2DEC39540B1}" type="parTrans" cxnId="{2F501ACA-8E02-47FE-A684-6362C3488C01}">
      <dgm:prSet/>
      <dgm:spPr/>
      <dgm:t>
        <a:bodyPr/>
        <a:lstStyle/>
        <a:p>
          <a:endParaRPr lang="it-IT"/>
        </a:p>
      </dgm:t>
    </dgm:pt>
    <dgm:pt modelId="{5BDD2804-9370-4804-8288-D1FD847D6966}" type="sibTrans" cxnId="{2F501ACA-8E02-47FE-A684-6362C3488C01}">
      <dgm:prSet/>
      <dgm:spPr/>
      <dgm:t>
        <a:bodyPr/>
        <a:lstStyle/>
        <a:p>
          <a:endParaRPr lang="it-IT"/>
        </a:p>
      </dgm:t>
    </dgm:pt>
    <dgm:pt modelId="{860764CA-640A-4EF1-90C3-C1AF77F5D32B}">
      <dgm:prSet phldrT="[Testo]" custT="1"/>
      <dgm:spPr/>
      <dgm:t>
        <a:bodyPr/>
        <a:lstStyle/>
        <a:p>
          <a:r>
            <a:rPr lang="it-IT" sz="1200" b="1" dirty="0">
              <a:latin typeface="Times New Roman" panose="02020603050405020304" pitchFamily="18" charset="0"/>
              <a:cs typeface="Times New Roman" panose="02020603050405020304" pitchFamily="18" charset="0"/>
            </a:rPr>
            <a:t>MUSICA D’INSIEME</a:t>
          </a:r>
        </a:p>
      </dgm:t>
    </dgm:pt>
    <dgm:pt modelId="{69024C60-AFCD-4C98-99F4-F4D23D7EE68E}" type="parTrans" cxnId="{F1528B5C-1976-454C-AEFD-0F6B813223D9}">
      <dgm:prSet/>
      <dgm:spPr/>
      <dgm:t>
        <a:bodyPr/>
        <a:lstStyle/>
        <a:p>
          <a:endParaRPr lang="it-IT"/>
        </a:p>
      </dgm:t>
    </dgm:pt>
    <dgm:pt modelId="{74E8E66A-E6B2-46E6-B1F3-A370D6E415ED}" type="sibTrans" cxnId="{F1528B5C-1976-454C-AEFD-0F6B813223D9}">
      <dgm:prSet/>
      <dgm:spPr/>
      <dgm:t>
        <a:bodyPr/>
        <a:lstStyle/>
        <a:p>
          <a:endParaRPr lang="it-IT"/>
        </a:p>
      </dgm:t>
    </dgm:pt>
    <dgm:pt modelId="{1103B1B1-930B-4706-8CE5-2EDA1C637C63}">
      <dgm:prSet phldrT="[Testo]" custT="1"/>
      <dgm:spPr/>
      <dgm:t>
        <a:bodyPr/>
        <a:lstStyle/>
        <a:p>
          <a:r>
            <a:rPr lang="it-IT" sz="1200" b="1" dirty="0">
              <a:latin typeface="Times New Roman" panose="02020603050405020304" pitchFamily="18" charset="0"/>
              <a:cs typeface="Times New Roman" panose="02020603050405020304" pitchFamily="18" charset="0"/>
            </a:rPr>
            <a:t>LETTURA E TEORIA MUSICALE</a:t>
          </a:r>
        </a:p>
      </dgm:t>
    </dgm:pt>
    <dgm:pt modelId="{1DB907FA-9F9A-4C72-B927-19B47D552AF2}" type="parTrans" cxnId="{3B5001CD-A393-46EF-896B-B08D323F5726}">
      <dgm:prSet/>
      <dgm:spPr/>
      <dgm:t>
        <a:bodyPr/>
        <a:lstStyle/>
        <a:p>
          <a:endParaRPr lang="it-IT"/>
        </a:p>
      </dgm:t>
    </dgm:pt>
    <dgm:pt modelId="{E97FE097-CFC7-445B-9536-27440F5CD9EE}" type="sibTrans" cxnId="{3B5001CD-A393-46EF-896B-B08D323F5726}">
      <dgm:prSet/>
      <dgm:spPr/>
      <dgm:t>
        <a:bodyPr/>
        <a:lstStyle/>
        <a:p>
          <a:endParaRPr lang="it-IT"/>
        </a:p>
      </dgm:t>
    </dgm:pt>
    <dgm:pt modelId="{8D02B300-A36B-4187-872D-36D2CB483150}" type="pres">
      <dgm:prSet presAssocID="{2E2C8B8A-B741-48D8-89E5-BF5BA6A2261A}" presName="Name0" presStyleCnt="0">
        <dgm:presLayoutVars>
          <dgm:orgChart val="1"/>
          <dgm:chPref val="1"/>
          <dgm:dir/>
          <dgm:animOne val="branch"/>
          <dgm:animLvl val="lvl"/>
          <dgm:resizeHandles/>
        </dgm:presLayoutVars>
      </dgm:prSet>
      <dgm:spPr/>
      <dgm:t>
        <a:bodyPr/>
        <a:lstStyle/>
        <a:p>
          <a:endParaRPr lang="it-IT"/>
        </a:p>
      </dgm:t>
    </dgm:pt>
    <dgm:pt modelId="{FC1ECFBF-ECE0-44A6-AA11-E37D9D709C6D}" type="pres">
      <dgm:prSet presAssocID="{60CA708A-AAC5-4A94-B2DF-6AD8BE339B2F}" presName="hierRoot1" presStyleCnt="0">
        <dgm:presLayoutVars>
          <dgm:hierBranch val="init"/>
        </dgm:presLayoutVars>
      </dgm:prSet>
      <dgm:spPr/>
    </dgm:pt>
    <dgm:pt modelId="{9FF81301-715C-4BD3-BD5B-FA71B1DE0837}" type="pres">
      <dgm:prSet presAssocID="{60CA708A-AAC5-4A94-B2DF-6AD8BE339B2F}" presName="rootComposite1" presStyleCnt="0"/>
      <dgm:spPr/>
    </dgm:pt>
    <dgm:pt modelId="{F218E35D-5C5D-4DA2-9882-98075D277395}" type="pres">
      <dgm:prSet presAssocID="{60CA708A-AAC5-4A94-B2DF-6AD8BE339B2F}" presName="rootText1" presStyleLbl="alignAcc1" presStyleIdx="0" presStyleCnt="0" custScaleX="208586" custLinFactY="-100000" custLinFactNeighborX="0" custLinFactNeighborY="-149090">
        <dgm:presLayoutVars>
          <dgm:chPref val="3"/>
        </dgm:presLayoutVars>
      </dgm:prSet>
      <dgm:spPr/>
      <dgm:t>
        <a:bodyPr/>
        <a:lstStyle/>
        <a:p>
          <a:endParaRPr lang="it-IT"/>
        </a:p>
      </dgm:t>
    </dgm:pt>
    <dgm:pt modelId="{13DA2F32-CD5F-43AA-9EFE-D98F3DA69392}" type="pres">
      <dgm:prSet presAssocID="{60CA708A-AAC5-4A94-B2DF-6AD8BE339B2F}" presName="topArc1" presStyleLbl="parChTrans1D1" presStyleIdx="0" presStyleCnt="10"/>
      <dgm:spPr/>
    </dgm:pt>
    <dgm:pt modelId="{2F20798D-0C46-4F1D-BE33-5578C0E8B8BD}" type="pres">
      <dgm:prSet presAssocID="{60CA708A-AAC5-4A94-B2DF-6AD8BE339B2F}" presName="bottomArc1" presStyleLbl="parChTrans1D1" presStyleIdx="1" presStyleCnt="10"/>
      <dgm:spPr/>
    </dgm:pt>
    <dgm:pt modelId="{E93C5447-31C3-4B38-949C-3F95ED462346}" type="pres">
      <dgm:prSet presAssocID="{60CA708A-AAC5-4A94-B2DF-6AD8BE339B2F}" presName="topConnNode1" presStyleLbl="node1" presStyleIdx="0" presStyleCnt="0"/>
      <dgm:spPr/>
      <dgm:t>
        <a:bodyPr/>
        <a:lstStyle/>
        <a:p>
          <a:endParaRPr lang="it-IT"/>
        </a:p>
      </dgm:t>
    </dgm:pt>
    <dgm:pt modelId="{77891D3C-0AD1-40AB-B28B-64FD66C2CD8A}" type="pres">
      <dgm:prSet presAssocID="{60CA708A-AAC5-4A94-B2DF-6AD8BE339B2F}" presName="hierChild2" presStyleCnt="0"/>
      <dgm:spPr/>
    </dgm:pt>
    <dgm:pt modelId="{1E521C9D-8E1A-4B1D-84FE-E07FB7197040}" type="pres">
      <dgm:prSet presAssocID="{E0F470E9-4047-4D6D-BD17-D2DEC39540B1}" presName="Name28" presStyleLbl="parChTrans1D2" presStyleIdx="0" presStyleCnt="4"/>
      <dgm:spPr/>
      <dgm:t>
        <a:bodyPr/>
        <a:lstStyle/>
        <a:p>
          <a:endParaRPr lang="it-IT"/>
        </a:p>
      </dgm:t>
    </dgm:pt>
    <dgm:pt modelId="{0DD9443F-92D2-43E5-9AB2-10A7ED40BA81}" type="pres">
      <dgm:prSet presAssocID="{B35AA8D4-3236-4A91-B4B8-6C06AB6AC34B}" presName="hierRoot2" presStyleCnt="0">
        <dgm:presLayoutVars>
          <dgm:hierBranch val="init"/>
        </dgm:presLayoutVars>
      </dgm:prSet>
      <dgm:spPr/>
    </dgm:pt>
    <dgm:pt modelId="{5C449E90-2A52-4152-B78B-460E5BD64BBB}" type="pres">
      <dgm:prSet presAssocID="{B35AA8D4-3236-4A91-B4B8-6C06AB6AC34B}" presName="rootComposite2" presStyleCnt="0"/>
      <dgm:spPr/>
    </dgm:pt>
    <dgm:pt modelId="{2190893E-5E1A-4AE2-B448-DA53E90D6AAA}" type="pres">
      <dgm:prSet presAssocID="{B35AA8D4-3236-4A91-B4B8-6C06AB6AC34B}" presName="rootText2" presStyleLbl="alignAcc1" presStyleIdx="0" presStyleCnt="0">
        <dgm:presLayoutVars>
          <dgm:chPref val="3"/>
        </dgm:presLayoutVars>
      </dgm:prSet>
      <dgm:spPr/>
      <dgm:t>
        <a:bodyPr/>
        <a:lstStyle/>
        <a:p>
          <a:endParaRPr lang="it-IT"/>
        </a:p>
      </dgm:t>
    </dgm:pt>
    <dgm:pt modelId="{69FD8753-C5F8-40EB-B594-7A5AD57ECAF4}" type="pres">
      <dgm:prSet presAssocID="{B35AA8D4-3236-4A91-B4B8-6C06AB6AC34B}" presName="topArc2" presStyleLbl="parChTrans1D1" presStyleIdx="2" presStyleCnt="10"/>
      <dgm:spPr/>
    </dgm:pt>
    <dgm:pt modelId="{944F98CA-8A9E-4FCC-B70D-ABC35A13308D}" type="pres">
      <dgm:prSet presAssocID="{B35AA8D4-3236-4A91-B4B8-6C06AB6AC34B}" presName="bottomArc2" presStyleLbl="parChTrans1D1" presStyleIdx="3" presStyleCnt="10"/>
      <dgm:spPr/>
    </dgm:pt>
    <dgm:pt modelId="{3A6EE980-A012-4920-B1EB-C7F7F41B4B2A}" type="pres">
      <dgm:prSet presAssocID="{B35AA8D4-3236-4A91-B4B8-6C06AB6AC34B}" presName="topConnNode2" presStyleLbl="node2" presStyleIdx="0" presStyleCnt="0"/>
      <dgm:spPr/>
      <dgm:t>
        <a:bodyPr/>
        <a:lstStyle/>
        <a:p>
          <a:endParaRPr lang="it-IT"/>
        </a:p>
      </dgm:t>
    </dgm:pt>
    <dgm:pt modelId="{CF290944-005A-4306-8C07-AFBD52BE2D4C}" type="pres">
      <dgm:prSet presAssocID="{B35AA8D4-3236-4A91-B4B8-6C06AB6AC34B}" presName="hierChild4" presStyleCnt="0"/>
      <dgm:spPr/>
    </dgm:pt>
    <dgm:pt modelId="{1652BF06-609B-4DB8-AB60-0F3450A6B09B}" type="pres">
      <dgm:prSet presAssocID="{B35AA8D4-3236-4A91-B4B8-6C06AB6AC34B}" presName="hierChild5" presStyleCnt="0"/>
      <dgm:spPr/>
    </dgm:pt>
    <dgm:pt modelId="{BBE7F71A-EE2C-4DE0-92CA-E21EA4ADBFA8}" type="pres">
      <dgm:prSet presAssocID="{69024C60-AFCD-4C98-99F4-F4D23D7EE68E}" presName="Name28" presStyleLbl="parChTrans1D2" presStyleIdx="1" presStyleCnt="4"/>
      <dgm:spPr/>
      <dgm:t>
        <a:bodyPr/>
        <a:lstStyle/>
        <a:p>
          <a:endParaRPr lang="it-IT"/>
        </a:p>
      </dgm:t>
    </dgm:pt>
    <dgm:pt modelId="{D2DE8989-48F5-4790-8A9C-F7498AB31CA0}" type="pres">
      <dgm:prSet presAssocID="{860764CA-640A-4EF1-90C3-C1AF77F5D32B}" presName="hierRoot2" presStyleCnt="0">
        <dgm:presLayoutVars>
          <dgm:hierBranch val="init"/>
        </dgm:presLayoutVars>
      </dgm:prSet>
      <dgm:spPr/>
    </dgm:pt>
    <dgm:pt modelId="{0BE48A51-F8F7-493F-881B-74C5C7028F02}" type="pres">
      <dgm:prSet presAssocID="{860764CA-640A-4EF1-90C3-C1AF77F5D32B}" presName="rootComposite2" presStyleCnt="0"/>
      <dgm:spPr/>
    </dgm:pt>
    <dgm:pt modelId="{1436D79B-E4B4-47A6-8103-B0E928EB5CEF}" type="pres">
      <dgm:prSet presAssocID="{860764CA-640A-4EF1-90C3-C1AF77F5D32B}" presName="rootText2" presStyleLbl="alignAcc1" presStyleIdx="0" presStyleCnt="0">
        <dgm:presLayoutVars>
          <dgm:chPref val="3"/>
        </dgm:presLayoutVars>
      </dgm:prSet>
      <dgm:spPr/>
      <dgm:t>
        <a:bodyPr/>
        <a:lstStyle/>
        <a:p>
          <a:endParaRPr lang="it-IT"/>
        </a:p>
      </dgm:t>
    </dgm:pt>
    <dgm:pt modelId="{87CEDDDB-7C56-46F1-AB86-34386D239EC8}" type="pres">
      <dgm:prSet presAssocID="{860764CA-640A-4EF1-90C3-C1AF77F5D32B}" presName="topArc2" presStyleLbl="parChTrans1D1" presStyleIdx="4" presStyleCnt="10"/>
      <dgm:spPr/>
    </dgm:pt>
    <dgm:pt modelId="{F31EC49B-ECC7-4FAA-A3BE-9FAB762F6548}" type="pres">
      <dgm:prSet presAssocID="{860764CA-640A-4EF1-90C3-C1AF77F5D32B}" presName="bottomArc2" presStyleLbl="parChTrans1D1" presStyleIdx="5" presStyleCnt="10"/>
      <dgm:spPr/>
    </dgm:pt>
    <dgm:pt modelId="{2ABD87C1-00C6-4A62-9F1B-EE74EF4A8BCE}" type="pres">
      <dgm:prSet presAssocID="{860764CA-640A-4EF1-90C3-C1AF77F5D32B}" presName="topConnNode2" presStyleLbl="node2" presStyleIdx="0" presStyleCnt="0"/>
      <dgm:spPr/>
      <dgm:t>
        <a:bodyPr/>
        <a:lstStyle/>
        <a:p>
          <a:endParaRPr lang="it-IT"/>
        </a:p>
      </dgm:t>
    </dgm:pt>
    <dgm:pt modelId="{497EAFED-DBAD-473F-B48C-EE42D6339813}" type="pres">
      <dgm:prSet presAssocID="{860764CA-640A-4EF1-90C3-C1AF77F5D32B}" presName="hierChild4" presStyleCnt="0"/>
      <dgm:spPr/>
    </dgm:pt>
    <dgm:pt modelId="{739ACE9C-DDBF-4291-A5D3-439B5A28B67C}" type="pres">
      <dgm:prSet presAssocID="{860764CA-640A-4EF1-90C3-C1AF77F5D32B}" presName="hierChild5" presStyleCnt="0"/>
      <dgm:spPr/>
    </dgm:pt>
    <dgm:pt modelId="{54EB342C-34B7-4E15-A45C-D0E3C66A8955}" type="pres">
      <dgm:prSet presAssocID="{1DB907FA-9F9A-4C72-B927-19B47D552AF2}" presName="Name28" presStyleLbl="parChTrans1D2" presStyleIdx="2" presStyleCnt="4"/>
      <dgm:spPr/>
      <dgm:t>
        <a:bodyPr/>
        <a:lstStyle/>
        <a:p>
          <a:endParaRPr lang="it-IT"/>
        </a:p>
      </dgm:t>
    </dgm:pt>
    <dgm:pt modelId="{9291ABD2-B44A-4F32-930A-B25F3E0C0E77}" type="pres">
      <dgm:prSet presAssocID="{1103B1B1-930B-4706-8CE5-2EDA1C637C63}" presName="hierRoot2" presStyleCnt="0">
        <dgm:presLayoutVars>
          <dgm:hierBranch val="init"/>
        </dgm:presLayoutVars>
      </dgm:prSet>
      <dgm:spPr/>
    </dgm:pt>
    <dgm:pt modelId="{F2796D25-52CC-4F61-A75A-1925C451A9E1}" type="pres">
      <dgm:prSet presAssocID="{1103B1B1-930B-4706-8CE5-2EDA1C637C63}" presName="rootComposite2" presStyleCnt="0"/>
      <dgm:spPr/>
    </dgm:pt>
    <dgm:pt modelId="{F1944ED7-2B01-4429-A9D5-E480DCCBF2DF}" type="pres">
      <dgm:prSet presAssocID="{1103B1B1-930B-4706-8CE5-2EDA1C637C63}" presName="rootText2" presStyleLbl="alignAcc1" presStyleIdx="0" presStyleCnt="0">
        <dgm:presLayoutVars>
          <dgm:chPref val="3"/>
        </dgm:presLayoutVars>
      </dgm:prSet>
      <dgm:spPr/>
      <dgm:t>
        <a:bodyPr/>
        <a:lstStyle/>
        <a:p>
          <a:endParaRPr lang="it-IT"/>
        </a:p>
      </dgm:t>
    </dgm:pt>
    <dgm:pt modelId="{1227A177-08D3-4193-8372-7B243E75D43E}" type="pres">
      <dgm:prSet presAssocID="{1103B1B1-930B-4706-8CE5-2EDA1C637C63}" presName="topArc2" presStyleLbl="parChTrans1D1" presStyleIdx="6" presStyleCnt="10"/>
      <dgm:spPr/>
    </dgm:pt>
    <dgm:pt modelId="{FADEA8A3-A6D7-4FEE-B146-7B1186FEA0E8}" type="pres">
      <dgm:prSet presAssocID="{1103B1B1-930B-4706-8CE5-2EDA1C637C63}" presName="bottomArc2" presStyleLbl="parChTrans1D1" presStyleIdx="7" presStyleCnt="10"/>
      <dgm:spPr/>
    </dgm:pt>
    <dgm:pt modelId="{1B514BA4-E9AA-4895-BCF1-608365F7A003}" type="pres">
      <dgm:prSet presAssocID="{1103B1B1-930B-4706-8CE5-2EDA1C637C63}" presName="topConnNode2" presStyleLbl="node2" presStyleIdx="0" presStyleCnt="0"/>
      <dgm:spPr/>
      <dgm:t>
        <a:bodyPr/>
        <a:lstStyle/>
        <a:p>
          <a:endParaRPr lang="it-IT"/>
        </a:p>
      </dgm:t>
    </dgm:pt>
    <dgm:pt modelId="{CB5A6CA1-E536-4DCA-A467-1450BF5F6F0A}" type="pres">
      <dgm:prSet presAssocID="{1103B1B1-930B-4706-8CE5-2EDA1C637C63}" presName="hierChild4" presStyleCnt="0"/>
      <dgm:spPr/>
    </dgm:pt>
    <dgm:pt modelId="{98198A6A-4FB8-4324-91B8-64861CB2F91C}" type="pres">
      <dgm:prSet presAssocID="{1103B1B1-930B-4706-8CE5-2EDA1C637C63}" presName="hierChild5" presStyleCnt="0"/>
      <dgm:spPr/>
    </dgm:pt>
    <dgm:pt modelId="{18E20736-6C6F-4349-9987-D7FB34CC6F9C}" type="pres">
      <dgm:prSet presAssocID="{60CA708A-AAC5-4A94-B2DF-6AD8BE339B2F}" presName="hierChild3" presStyleCnt="0"/>
      <dgm:spPr/>
    </dgm:pt>
    <dgm:pt modelId="{5374D6DF-2688-4C4F-A89F-E979DB25AF09}" type="pres">
      <dgm:prSet presAssocID="{94F9258E-9C21-4BF2-8DC0-1874E222FCB8}" presName="Name101" presStyleLbl="parChTrans1D2" presStyleIdx="3" presStyleCnt="4"/>
      <dgm:spPr/>
      <dgm:t>
        <a:bodyPr/>
        <a:lstStyle/>
        <a:p>
          <a:endParaRPr lang="it-IT"/>
        </a:p>
      </dgm:t>
    </dgm:pt>
    <dgm:pt modelId="{D32E8039-6593-4F40-9617-8357919FD67A}" type="pres">
      <dgm:prSet presAssocID="{A2D68C33-9267-4B9A-939C-274A55648BC0}" presName="hierRoot3" presStyleCnt="0">
        <dgm:presLayoutVars>
          <dgm:hierBranch val="init"/>
        </dgm:presLayoutVars>
      </dgm:prSet>
      <dgm:spPr/>
    </dgm:pt>
    <dgm:pt modelId="{70492D0A-17B0-4188-ACE1-B1AA4D81209A}" type="pres">
      <dgm:prSet presAssocID="{A2D68C33-9267-4B9A-939C-274A55648BC0}" presName="rootComposite3" presStyleCnt="0"/>
      <dgm:spPr/>
    </dgm:pt>
    <dgm:pt modelId="{DF527E99-9C26-403F-B066-1ADA25FCE566}" type="pres">
      <dgm:prSet presAssocID="{A2D68C33-9267-4B9A-939C-274A55648BC0}" presName="rootText3" presStyleLbl="alignAcc1" presStyleIdx="0" presStyleCnt="0">
        <dgm:presLayoutVars>
          <dgm:chPref val="3"/>
        </dgm:presLayoutVars>
      </dgm:prSet>
      <dgm:spPr/>
      <dgm:t>
        <a:bodyPr/>
        <a:lstStyle/>
        <a:p>
          <a:endParaRPr lang="it-IT"/>
        </a:p>
      </dgm:t>
    </dgm:pt>
    <dgm:pt modelId="{11B3F7EA-FF6A-4081-993B-EC738B352CE1}" type="pres">
      <dgm:prSet presAssocID="{A2D68C33-9267-4B9A-939C-274A55648BC0}" presName="topArc3" presStyleLbl="parChTrans1D1" presStyleIdx="8" presStyleCnt="10"/>
      <dgm:spPr/>
    </dgm:pt>
    <dgm:pt modelId="{66A3B8D4-158D-496A-8C34-D7C79E429EB0}" type="pres">
      <dgm:prSet presAssocID="{A2D68C33-9267-4B9A-939C-274A55648BC0}" presName="bottomArc3" presStyleLbl="parChTrans1D1" presStyleIdx="9" presStyleCnt="10"/>
      <dgm:spPr/>
    </dgm:pt>
    <dgm:pt modelId="{C739B709-3741-474F-832A-AEF2FC0A7545}" type="pres">
      <dgm:prSet presAssocID="{A2D68C33-9267-4B9A-939C-274A55648BC0}" presName="topConnNode3" presStyleLbl="asst1" presStyleIdx="0" presStyleCnt="0"/>
      <dgm:spPr/>
      <dgm:t>
        <a:bodyPr/>
        <a:lstStyle/>
        <a:p>
          <a:endParaRPr lang="it-IT"/>
        </a:p>
      </dgm:t>
    </dgm:pt>
    <dgm:pt modelId="{B9801408-1190-4B8D-9884-BC34218DB462}" type="pres">
      <dgm:prSet presAssocID="{A2D68C33-9267-4B9A-939C-274A55648BC0}" presName="hierChild6" presStyleCnt="0"/>
      <dgm:spPr/>
    </dgm:pt>
    <dgm:pt modelId="{F320404D-7D65-46A2-85EE-EC1CFD9708A6}" type="pres">
      <dgm:prSet presAssocID="{A2D68C33-9267-4B9A-939C-274A55648BC0}" presName="hierChild7" presStyleCnt="0"/>
      <dgm:spPr/>
    </dgm:pt>
  </dgm:ptLst>
  <dgm:cxnLst>
    <dgm:cxn modelId="{3B5001CD-A393-46EF-896B-B08D323F5726}" srcId="{60CA708A-AAC5-4A94-B2DF-6AD8BE339B2F}" destId="{1103B1B1-930B-4706-8CE5-2EDA1C637C63}" srcOrd="3" destOrd="0" parTransId="{1DB907FA-9F9A-4C72-B927-19B47D552AF2}" sibTransId="{E97FE097-CFC7-445B-9536-27440F5CD9EE}"/>
    <dgm:cxn modelId="{91AB0C09-214B-4AE4-B5B5-52558D5F109E}" type="presOf" srcId="{1103B1B1-930B-4706-8CE5-2EDA1C637C63}" destId="{1B514BA4-E9AA-4895-BCF1-608365F7A003}" srcOrd="1" destOrd="0" presId="urn:microsoft.com/office/officeart/2008/layout/HalfCircleOrganizationChart"/>
    <dgm:cxn modelId="{667ED25C-1915-48CD-B492-44FEAF421766}" type="presOf" srcId="{A2D68C33-9267-4B9A-939C-274A55648BC0}" destId="{DF527E99-9C26-403F-B066-1ADA25FCE566}" srcOrd="0" destOrd="0" presId="urn:microsoft.com/office/officeart/2008/layout/HalfCircleOrganizationChart"/>
    <dgm:cxn modelId="{D6DCDC7E-CBF3-4146-BC51-D9A6B0A8D651}" type="presOf" srcId="{860764CA-640A-4EF1-90C3-C1AF77F5D32B}" destId="{1436D79B-E4B4-47A6-8103-B0E928EB5CEF}" srcOrd="0" destOrd="0" presId="urn:microsoft.com/office/officeart/2008/layout/HalfCircleOrganizationChart"/>
    <dgm:cxn modelId="{BF1660D9-0ED9-4DAB-BD64-DD55C26363B9}" type="presOf" srcId="{A2D68C33-9267-4B9A-939C-274A55648BC0}" destId="{C739B709-3741-474F-832A-AEF2FC0A7545}" srcOrd="1" destOrd="0" presId="urn:microsoft.com/office/officeart/2008/layout/HalfCircleOrganizationChart"/>
    <dgm:cxn modelId="{DBFF191B-3A24-4539-B0BA-E8F472C2D280}" type="presOf" srcId="{B35AA8D4-3236-4A91-B4B8-6C06AB6AC34B}" destId="{3A6EE980-A012-4920-B1EB-C7F7F41B4B2A}" srcOrd="1" destOrd="0" presId="urn:microsoft.com/office/officeart/2008/layout/HalfCircleOrganizationChart"/>
    <dgm:cxn modelId="{8E6ECE3A-93B4-47CC-A9AD-10A265A178FE}" type="presOf" srcId="{1103B1B1-930B-4706-8CE5-2EDA1C637C63}" destId="{F1944ED7-2B01-4429-A9D5-E480DCCBF2DF}" srcOrd="0" destOrd="0" presId="urn:microsoft.com/office/officeart/2008/layout/HalfCircleOrganizationChart"/>
    <dgm:cxn modelId="{BFC1AB6A-83A9-4AEA-9A86-AD6AA1971BAA}" type="presOf" srcId="{94F9258E-9C21-4BF2-8DC0-1874E222FCB8}" destId="{5374D6DF-2688-4C4F-A89F-E979DB25AF09}" srcOrd="0" destOrd="0" presId="urn:microsoft.com/office/officeart/2008/layout/HalfCircleOrganizationChart"/>
    <dgm:cxn modelId="{42633DA1-CDE3-40C7-B17C-A3FF778E160A}" type="presOf" srcId="{2E2C8B8A-B741-48D8-89E5-BF5BA6A2261A}" destId="{8D02B300-A36B-4187-872D-36D2CB483150}" srcOrd="0" destOrd="0" presId="urn:microsoft.com/office/officeart/2008/layout/HalfCircleOrganizationChart"/>
    <dgm:cxn modelId="{2F501ACA-8E02-47FE-A684-6362C3488C01}" srcId="{60CA708A-AAC5-4A94-B2DF-6AD8BE339B2F}" destId="{B35AA8D4-3236-4A91-B4B8-6C06AB6AC34B}" srcOrd="1" destOrd="0" parTransId="{E0F470E9-4047-4D6D-BD17-D2DEC39540B1}" sibTransId="{5BDD2804-9370-4804-8288-D1FD847D6966}"/>
    <dgm:cxn modelId="{5E299767-CA42-4AE0-974A-F210F4DA05E4}" type="presOf" srcId="{860764CA-640A-4EF1-90C3-C1AF77F5D32B}" destId="{2ABD87C1-00C6-4A62-9F1B-EE74EF4A8BCE}" srcOrd="1" destOrd="0" presId="urn:microsoft.com/office/officeart/2008/layout/HalfCircleOrganizationChart"/>
    <dgm:cxn modelId="{D31E8FE3-E04D-41BD-90CC-45478C7736EA}" srcId="{2E2C8B8A-B741-48D8-89E5-BF5BA6A2261A}" destId="{60CA708A-AAC5-4A94-B2DF-6AD8BE339B2F}" srcOrd="0" destOrd="0" parTransId="{6537117C-19FF-4DD3-BAF0-FAD42A30D9E6}" sibTransId="{C83EE357-4746-455C-9C8A-BAEDAFC2C356}"/>
    <dgm:cxn modelId="{9F125B41-6D61-458A-A6B9-C26C67FDE70D}" type="presOf" srcId="{1DB907FA-9F9A-4C72-B927-19B47D552AF2}" destId="{54EB342C-34B7-4E15-A45C-D0E3C66A8955}" srcOrd="0" destOrd="0" presId="urn:microsoft.com/office/officeart/2008/layout/HalfCircleOrganizationChart"/>
    <dgm:cxn modelId="{8D7E77E2-8455-43BC-A149-6B053C970567}" type="presOf" srcId="{B35AA8D4-3236-4A91-B4B8-6C06AB6AC34B}" destId="{2190893E-5E1A-4AE2-B448-DA53E90D6AAA}" srcOrd="0" destOrd="0" presId="urn:microsoft.com/office/officeart/2008/layout/HalfCircleOrganizationChart"/>
    <dgm:cxn modelId="{F1528B5C-1976-454C-AEFD-0F6B813223D9}" srcId="{60CA708A-AAC5-4A94-B2DF-6AD8BE339B2F}" destId="{860764CA-640A-4EF1-90C3-C1AF77F5D32B}" srcOrd="2" destOrd="0" parTransId="{69024C60-AFCD-4C98-99F4-F4D23D7EE68E}" sibTransId="{74E8E66A-E6B2-46E6-B1F3-A370D6E415ED}"/>
    <dgm:cxn modelId="{C3708981-FDD3-4D4F-ADB4-BBBDAD5DACB4}" type="presOf" srcId="{69024C60-AFCD-4C98-99F4-F4D23D7EE68E}" destId="{BBE7F71A-EE2C-4DE0-92CA-E21EA4ADBFA8}" srcOrd="0" destOrd="0" presId="urn:microsoft.com/office/officeart/2008/layout/HalfCircleOrganizationChart"/>
    <dgm:cxn modelId="{0CE9300E-B194-4818-925D-2BE6352EE54D}" type="presOf" srcId="{60CA708A-AAC5-4A94-B2DF-6AD8BE339B2F}" destId="{E93C5447-31C3-4B38-949C-3F95ED462346}" srcOrd="1" destOrd="0" presId="urn:microsoft.com/office/officeart/2008/layout/HalfCircleOrganizationChart"/>
    <dgm:cxn modelId="{9F032D2F-834E-424D-92AA-CBF1A85E9B19}" srcId="{60CA708A-AAC5-4A94-B2DF-6AD8BE339B2F}" destId="{A2D68C33-9267-4B9A-939C-274A55648BC0}" srcOrd="0" destOrd="0" parTransId="{94F9258E-9C21-4BF2-8DC0-1874E222FCB8}" sibTransId="{86980DCF-2E2D-4D1C-81BB-BDC1CFDBBC55}"/>
    <dgm:cxn modelId="{5FBD79DB-77F4-46C3-ACCC-D10AFA69615C}" type="presOf" srcId="{E0F470E9-4047-4D6D-BD17-D2DEC39540B1}" destId="{1E521C9D-8E1A-4B1D-84FE-E07FB7197040}" srcOrd="0" destOrd="0" presId="urn:microsoft.com/office/officeart/2008/layout/HalfCircleOrganizationChart"/>
    <dgm:cxn modelId="{562D09A9-D430-47E0-AD42-BF0EE9DE485C}" type="presOf" srcId="{60CA708A-AAC5-4A94-B2DF-6AD8BE339B2F}" destId="{F218E35D-5C5D-4DA2-9882-98075D277395}" srcOrd="0" destOrd="0" presId="urn:microsoft.com/office/officeart/2008/layout/HalfCircleOrganizationChart"/>
    <dgm:cxn modelId="{51FD93A0-4D02-4BAC-B2B1-EF4A8C8529DA}" type="presParOf" srcId="{8D02B300-A36B-4187-872D-36D2CB483150}" destId="{FC1ECFBF-ECE0-44A6-AA11-E37D9D709C6D}" srcOrd="0" destOrd="0" presId="urn:microsoft.com/office/officeart/2008/layout/HalfCircleOrganizationChart"/>
    <dgm:cxn modelId="{FBC0A921-AD49-452F-B134-C164B107E73C}" type="presParOf" srcId="{FC1ECFBF-ECE0-44A6-AA11-E37D9D709C6D}" destId="{9FF81301-715C-4BD3-BD5B-FA71B1DE0837}" srcOrd="0" destOrd="0" presId="urn:microsoft.com/office/officeart/2008/layout/HalfCircleOrganizationChart"/>
    <dgm:cxn modelId="{C2886588-BFBA-446C-AE47-EDCEC4D2CF70}" type="presParOf" srcId="{9FF81301-715C-4BD3-BD5B-FA71B1DE0837}" destId="{F218E35D-5C5D-4DA2-9882-98075D277395}" srcOrd="0" destOrd="0" presId="urn:microsoft.com/office/officeart/2008/layout/HalfCircleOrganizationChart"/>
    <dgm:cxn modelId="{A348925F-4237-4ECF-A9ED-7B4E21BEC1A2}" type="presParOf" srcId="{9FF81301-715C-4BD3-BD5B-FA71B1DE0837}" destId="{13DA2F32-CD5F-43AA-9EFE-D98F3DA69392}" srcOrd="1" destOrd="0" presId="urn:microsoft.com/office/officeart/2008/layout/HalfCircleOrganizationChart"/>
    <dgm:cxn modelId="{40FBF797-35C9-4B3B-8A46-83EB1317716C}" type="presParOf" srcId="{9FF81301-715C-4BD3-BD5B-FA71B1DE0837}" destId="{2F20798D-0C46-4F1D-BE33-5578C0E8B8BD}" srcOrd="2" destOrd="0" presId="urn:microsoft.com/office/officeart/2008/layout/HalfCircleOrganizationChart"/>
    <dgm:cxn modelId="{ABE07B92-08A0-4B9F-A012-FFD74401AB14}" type="presParOf" srcId="{9FF81301-715C-4BD3-BD5B-FA71B1DE0837}" destId="{E93C5447-31C3-4B38-949C-3F95ED462346}" srcOrd="3" destOrd="0" presId="urn:microsoft.com/office/officeart/2008/layout/HalfCircleOrganizationChart"/>
    <dgm:cxn modelId="{AA471CFE-85A6-4B67-9A67-1B876D0180D3}" type="presParOf" srcId="{FC1ECFBF-ECE0-44A6-AA11-E37D9D709C6D}" destId="{77891D3C-0AD1-40AB-B28B-64FD66C2CD8A}" srcOrd="1" destOrd="0" presId="urn:microsoft.com/office/officeart/2008/layout/HalfCircleOrganizationChart"/>
    <dgm:cxn modelId="{5B4815C5-AE5A-43D6-B9EE-8D1C19963B2B}" type="presParOf" srcId="{77891D3C-0AD1-40AB-B28B-64FD66C2CD8A}" destId="{1E521C9D-8E1A-4B1D-84FE-E07FB7197040}" srcOrd="0" destOrd="0" presId="urn:microsoft.com/office/officeart/2008/layout/HalfCircleOrganizationChart"/>
    <dgm:cxn modelId="{F900DA09-EF80-48B1-A143-61E9FCCD120C}" type="presParOf" srcId="{77891D3C-0AD1-40AB-B28B-64FD66C2CD8A}" destId="{0DD9443F-92D2-43E5-9AB2-10A7ED40BA81}" srcOrd="1" destOrd="0" presId="urn:microsoft.com/office/officeart/2008/layout/HalfCircleOrganizationChart"/>
    <dgm:cxn modelId="{5CD7B666-4FE6-4FDA-82D5-771347D726E1}" type="presParOf" srcId="{0DD9443F-92D2-43E5-9AB2-10A7ED40BA81}" destId="{5C449E90-2A52-4152-B78B-460E5BD64BBB}" srcOrd="0" destOrd="0" presId="urn:microsoft.com/office/officeart/2008/layout/HalfCircleOrganizationChart"/>
    <dgm:cxn modelId="{1030835F-2B5E-4C19-8BEB-462FF420C325}" type="presParOf" srcId="{5C449E90-2A52-4152-B78B-460E5BD64BBB}" destId="{2190893E-5E1A-4AE2-B448-DA53E90D6AAA}" srcOrd="0" destOrd="0" presId="urn:microsoft.com/office/officeart/2008/layout/HalfCircleOrganizationChart"/>
    <dgm:cxn modelId="{BD77353C-D25F-4E51-91A0-4CE56B85BD51}" type="presParOf" srcId="{5C449E90-2A52-4152-B78B-460E5BD64BBB}" destId="{69FD8753-C5F8-40EB-B594-7A5AD57ECAF4}" srcOrd="1" destOrd="0" presId="urn:microsoft.com/office/officeart/2008/layout/HalfCircleOrganizationChart"/>
    <dgm:cxn modelId="{7F1BB144-9CA2-47B0-92EF-70CBEBD1F556}" type="presParOf" srcId="{5C449E90-2A52-4152-B78B-460E5BD64BBB}" destId="{944F98CA-8A9E-4FCC-B70D-ABC35A13308D}" srcOrd="2" destOrd="0" presId="urn:microsoft.com/office/officeart/2008/layout/HalfCircleOrganizationChart"/>
    <dgm:cxn modelId="{09BFC29B-CB1E-42A4-8B62-6B76DB67FB8C}" type="presParOf" srcId="{5C449E90-2A52-4152-B78B-460E5BD64BBB}" destId="{3A6EE980-A012-4920-B1EB-C7F7F41B4B2A}" srcOrd="3" destOrd="0" presId="urn:microsoft.com/office/officeart/2008/layout/HalfCircleOrganizationChart"/>
    <dgm:cxn modelId="{9C6EF398-9B17-47E8-8838-00500D1F630D}" type="presParOf" srcId="{0DD9443F-92D2-43E5-9AB2-10A7ED40BA81}" destId="{CF290944-005A-4306-8C07-AFBD52BE2D4C}" srcOrd="1" destOrd="0" presId="urn:microsoft.com/office/officeart/2008/layout/HalfCircleOrganizationChart"/>
    <dgm:cxn modelId="{BEC45C06-439B-410C-A848-591D7CD395F1}" type="presParOf" srcId="{0DD9443F-92D2-43E5-9AB2-10A7ED40BA81}" destId="{1652BF06-609B-4DB8-AB60-0F3450A6B09B}" srcOrd="2" destOrd="0" presId="urn:microsoft.com/office/officeart/2008/layout/HalfCircleOrganizationChart"/>
    <dgm:cxn modelId="{832AD2F1-152E-4AE8-9269-461E4A6C83E0}" type="presParOf" srcId="{77891D3C-0AD1-40AB-B28B-64FD66C2CD8A}" destId="{BBE7F71A-EE2C-4DE0-92CA-E21EA4ADBFA8}" srcOrd="2" destOrd="0" presId="urn:microsoft.com/office/officeart/2008/layout/HalfCircleOrganizationChart"/>
    <dgm:cxn modelId="{CBC1486C-358C-4C28-95A4-D03010E7109A}" type="presParOf" srcId="{77891D3C-0AD1-40AB-B28B-64FD66C2CD8A}" destId="{D2DE8989-48F5-4790-8A9C-F7498AB31CA0}" srcOrd="3" destOrd="0" presId="urn:microsoft.com/office/officeart/2008/layout/HalfCircleOrganizationChart"/>
    <dgm:cxn modelId="{81A409E0-5DE3-4A68-859F-A5ED8D854856}" type="presParOf" srcId="{D2DE8989-48F5-4790-8A9C-F7498AB31CA0}" destId="{0BE48A51-F8F7-493F-881B-74C5C7028F02}" srcOrd="0" destOrd="0" presId="urn:microsoft.com/office/officeart/2008/layout/HalfCircleOrganizationChart"/>
    <dgm:cxn modelId="{6DA67761-A531-44F5-891A-646EE9244F47}" type="presParOf" srcId="{0BE48A51-F8F7-493F-881B-74C5C7028F02}" destId="{1436D79B-E4B4-47A6-8103-B0E928EB5CEF}" srcOrd="0" destOrd="0" presId="urn:microsoft.com/office/officeart/2008/layout/HalfCircleOrganizationChart"/>
    <dgm:cxn modelId="{B3A29980-4888-4388-A8F3-32B78A96E351}" type="presParOf" srcId="{0BE48A51-F8F7-493F-881B-74C5C7028F02}" destId="{87CEDDDB-7C56-46F1-AB86-34386D239EC8}" srcOrd="1" destOrd="0" presId="urn:microsoft.com/office/officeart/2008/layout/HalfCircleOrganizationChart"/>
    <dgm:cxn modelId="{258F6BE7-F245-4852-8EBC-720623BB0014}" type="presParOf" srcId="{0BE48A51-F8F7-493F-881B-74C5C7028F02}" destId="{F31EC49B-ECC7-4FAA-A3BE-9FAB762F6548}" srcOrd="2" destOrd="0" presId="urn:microsoft.com/office/officeart/2008/layout/HalfCircleOrganizationChart"/>
    <dgm:cxn modelId="{D277D5D2-1327-4C07-AB2E-0ACD34BCC3DF}" type="presParOf" srcId="{0BE48A51-F8F7-493F-881B-74C5C7028F02}" destId="{2ABD87C1-00C6-4A62-9F1B-EE74EF4A8BCE}" srcOrd="3" destOrd="0" presId="urn:microsoft.com/office/officeart/2008/layout/HalfCircleOrganizationChart"/>
    <dgm:cxn modelId="{B0FC594A-1B10-4802-BF52-840F5B45F3FF}" type="presParOf" srcId="{D2DE8989-48F5-4790-8A9C-F7498AB31CA0}" destId="{497EAFED-DBAD-473F-B48C-EE42D6339813}" srcOrd="1" destOrd="0" presId="urn:microsoft.com/office/officeart/2008/layout/HalfCircleOrganizationChart"/>
    <dgm:cxn modelId="{16CDC162-A071-46FD-AFE5-EEBE481AE8D3}" type="presParOf" srcId="{D2DE8989-48F5-4790-8A9C-F7498AB31CA0}" destId="{739ACE9C-DDBF-4291-A5D3-439B5A28B67C}" srcOrd="2" destOrd="0" presId="urn:microsoft.com/office/officeart/2008/layout/HalfCircleOrganizationChart"/>
    <dgm:cxn modelId="{CF7C5494-F5EF-4863-98B1-3109960411D1}" type="presParOf" srcId="{77891D3C-0AD1-40AB-B28B-64FD66C2CD8A}" destId="{54EB342C-34B7-4E15-A45C-D0E3C66A8955}" srcOrd="4" destOrd="0" presId="urn:microsoft.com/office/officeart/2008/layout/HalfCircleOrganizationChart"/>
    <dgm:cxn modelId="{44554272-9654-49EA-B285-D6FC40EF6A66}" type="presParOf" srcId="{77891D3C-0AD1-40AB-B28B-64FD66C2CD8A}" destId="{9291ABD2-B44A-4F32-930A-B25F3E0C0E77}" srcOrd="5" destOrd="0" presId="urn:microsoft.com/office/officeart/2008/layout/HalfCircleOrganizationChart"/>
    <dgm:cxn modelId="{5F2D6B00-1B22-403A-BA6A-4BD3BC615026}" type="presParOf" srcId="{9291ABD2-B44A-4F32-930A-B25F3E0C0E77}" destId="{F2796D25-52CC-4F61-A75A-1925C451A9E1}" srcOrd="0" destOrd="0" presId="urn:microsoft.com/office/officeart/2008/layout/HalfCircleOrganizationChart"/>
    <dgm:cxn modelId="{87C89A3B-C475-4FBF-A28F-5B8A043E3697}" type="presParOf" srcId="{F2796D25-52CC-4F61-A75A-1925C451A9E1}" destId="{F1944ED7-2B01-4429-A9D5-E480DCCBF2DF}" srcOrd="0" destOrd="0" presId="urn:microsoft.com/office/officeart/2008/layout/HalfCircleOrganizationChart"/>
    <dgm:cxn modelId="{A6BF0632-F04F-446E-9E3C-0B5B213C421A}" type="presParOf" srcId="{F2796D25-52CC-4F61-A75A-1925C451A9E1}" destId="{1227A177-08D3-4193-8372-7B243E75D43E}" srcOrd="1" destOrd="0" presId="urn:microsoft.com/office/officeart/2008/layout/HalfCircleOrganizationChart"/>
    <dgm:cxn modelId="{08F16D0B-4DA5-4B2F-B6CD-1C6E9AC093C1}" type="presParOf" srcId="{F2796D25-52CC-4F61-A75A-1925C451A9E1}" destId="{FADEA8A3-A6D7-4FEE-B146-7B1186FEA0E8}" srcOrd="2" destOrd="0" presId="urn:microsoft.com/office/officeart/2008/layout/HalfCircleOrganizationChart"/>
    <dgm:cxn modelId="{B8CCC4E9-BF73-400D-91B8-1FEAC44DC503}" type="presParOf" srcId="{F2796D25-52CC-4F61-A75A-1925C451A9E1}" destId="{1B514BA4-E9AA-4895-BCF1-608365F7A003}" srcOrd="3" destOrd="0" presId="urn:microsoft.com/office/officeart/2008/layout/HalfCircleOrganizationChart"/>
    <dgm:cxn modelId="{A8EA12BD-8331-4BCA-842C-02F616F920E3}" type="presParOf" srcId="{9291ABD2-B44A-4F32-930A-B25F3E0C0E77}" destId="{CB5A6CA1-E536-4DCA-A467-1450BF5F6F0A}" srcOrd="1" destOrd="0" presId="urn:microsoft.com/office/officeart/2008/layout/HalfCircleOrganizationChart"/>
    <dgm:cxn modelId="{CA24A2D5-937F-45FE-A31B-BF8F64271DA9}" type="presParOf" srcId="{9291ABD2-B44A-4F32-930A-B25F3E0C0E77}" destId="{98198A6A-4FB8-4324-91B8-64861CB2F91C}" srcOrd="2" destOrd="0" presId="urn:microsoft.com/office/officeart/2008/layout/HalfCircleOrganizationChart"/>
    <dgm:cxn modelId="{92272ED4-8752-4812-959F-9D2A8FC81D20}" type="presParOf" srcId="{FC1ECFBF-ECE0-44A6-AA11-E37D9D709C6D}" destId="{18E20736-6C6F-4349-9987-D7FB34CC6F9C}" srcOrd="2" destOrd="0" presId="urn:microsoft.com/office/officeart/2008/layout/HalfCircleOrganizationChart"/>
    <dgm:cxn modelId="{7B59D6BE-9A94-4FFC-9EBB-1D9087E0E768}" type="presParOf" srcId="{18E20736-6C6F-4349-9987-D7FB34CC6F9C}" destId="{5374D6DF-2688-4C4F-A89F-E979DB25AF09}" srcOrd="0" destOrd="0" presId="urn:microsoft.com/office/officeart/2008/layout/HalfCircleOrganizationChart"/>
    <dgm:cxn modelId="{EF9A09E5-A326-4105-B81D-3B22CC47532E}" type="presParOf" srcId="{18E20736-6C6F-4349-9987-D7FB34CC6F9C}" destId="{D32E8039-6593-4F40-9617-8357919FD67A}" srcOrd="1" destOrd="0" presId="urn:microsoft.com/office/officeart/2008/layout/HalfCircleOrganizationChart"/>
    <dgm:cxn modelId="{7E5526E4-EDFC-4492-9114-9EEB3AF296BE}" type="presParOf" srcId="{D32E8039-6593-4F40-9617-8357919FD67A}" destId="{70492D0A-17B0-4188-ACE1-B1AA4D81209A}" srcOrd="0" destOrd="0" presId="urn:microsoft.com/office/officeart/2008/layout/HalfCircleOrganizationChart"/>
    <dgm:cxn modelId="{0BF384EF-E942-42A4-BA44-C29305E22553}" type="presParOf" srcId="{70492D0A-17B0-4188-ACE1-B1AA4D81209A}" destId="{DF527E99-9C26-403F-B066-1ADA25FCE566}" srcOrd="0" destOrd="0" presId="urn:microsoft.com/office/officeart/2008/layout/HalfCircleOrganizationChart"/>
    <dgm:cxn modelId="{4FBDA144-C4A6-463E-8D1C-71D23D7C7EE9}" type="presParOf" srcId="{70492D0A-17B0-4188-ACE1-B1AA4D81209A}" destId="{11B3F7EA-FF6A-4081-993B-EC738B352CE1}" srcOrd="1" destOrd="0" presId="urn:microsoft.com/office/officeart/2008/layout/HalfCircleOrganizationChart"/>
    <dgm:cxn modelId="{B07094BA-1D1E-4ACE-B425-8ABD96DC28A2}" type="presParOf" srcId="{70492D0A-17B0-4188-ACE1-B1AA4D81209A}" destId="{66A3B8D4-158D-496A-8C34-D7C79E429EB0}" srcOrd="2" destOrd="0" presId="urn:microsoft.com/office/officeart/2008/layout/HalfCircleOrganizationChart"/>
    <dgm:cxn modelId="{85975815-EB14-40E3-9292-4A7BCEA1BC03}" type="presParOf" srcId="{70492D0A-17B0-4188-ACE1-B1AA4D81209A}" destId="{C739B709-3741-474F-832A-AEF2FC0A7545}" srcOrd="3" destOrd="0" presId="urn:microsoft.com/office/officeart/2008/layout/HalfCircleOrganizationChart"/>
    <dgm:cxn modelId="{1A421696-FEB7-468C-A54D-9E364AA58662}" type="presParOf" srcId="{D32E8039-6593-4F40-9617-8357919FD67A}" destId="{B9801408-1190-4B8D-9884-BC34218DB462}" srcOrd="1" destOrd="0" presId="urn:microsoft.com/office/officeart/2008/layout/HalfCircleOrganizationChart"/>
    <dgm:cxn modelId="{DA224E60-EC16-4344-9D3A-D1412E21293A}" type="presParOf" srcId="{D32E8039-6593-4F40-9617-8357919FD67A}" destId="{F320404D-7D65-46A2-85EE-EC1CFD9708A6}" srcOrd="2" destOrd="0" presId="urn:microsoft.com/office/officeart/2008/layout/HalfCircleOrganizationChart"/>
  </dgm:cxnLst>
  <dgm:bg/>
  <dgm:whole>
    <a:ln>
      <a:solidFill>
        <a:schemeClr val="tx2">
          <a:alpha val="88000"/>
        </a:schemeClr>
      </a:solidFill>
    </a:ln>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A4E0AE6-4B59-4D06-B34E-E7A35B5CD38B}"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it-IT"/>
        </a:p>
      </dgm:t>
    </dgm:pt>
    <dgm:pt modelId="{EA8282AC-AF78-4BDA-A20E-3F3A6989BAED}">
      <dgm:prSet phldrT="[Testo]"/>
      <dgm:spPr/>
      <dgm:t>
        <a:bodyPr/>
        <a:lstStyle/>
        <a:p>
          <a:r>
            <a:rPr lang="it-IT" dirty="0"/>
            <a:t>Didattica digitale</a:t>
          </a:r>
        </a:p>
      </dgm:t>
    </dgm:pt>
    <dgm:pt modelId="{8886B5F1-D4A8-41FE-9B58-E857C5FE9920}" type="parTrans" cxnId="{9282FF1A-C89F-479C-8B4A-F4887057024C}">
      <dgm:prSet/>
      <dgm:spPr/>
      <dgm:t>
        <a:bodyPr/>
        <a:lstStyle/>
        <a:p>
          <a:endParaRPr lang="it-IT"/>
        </a:p>
      </dgm:t>
    </dgm:pt>
    <dgm:pt modelId="{D95419B5-53C4-4743-B7F4-2A21497153B6}" type="sibTrans" cxnId="{9282FF1A-C89F-479C-8B4A-F4887057024C}">
      <dgm:prSet/>
      <dgm:spPr/>
      <dgm:t>
        <a:bodyPr/>
        <a:lstStyle/>
        <a:p>
          <a:endParaRPr lang="it-IT"/>
        </a:p>
      </dgm:t>
    </dgm:pt>
    <dgm:pt modelId="{7BFD6A16-6BD6-476D-92C5-1D698E2EA928}">
      <dgm:prSet phldrT="[Testo]" custT="1"/>
      <dgm:spPr/>
      <dgm:t>
        <a:bodyPr/>
        <a:lstStyle/>
        <a:p>
          <a:r>
            <a:rPr lang="it-IT" sz="1200" dirty="0"/>
            <a:t>La scuola, stimolata dalle nuove esigenze di didattica digitale, ha potenziato la connessione </a:t>
          </a:r>
          <a:r>
            <a:rPr lang="it-IT" sz="1200" dirty="0" err="1"/>
            <a:t>wifi</a:t>
          </a:r>
          <a:r>
            <a:rPr lang="it-IT" sz="1200" dirty="0"/>
            <a:t> e rinnovato le strutture e le attrezzature</a:t>
          </a:r>
        </a:p>
      </dgm:t>
    </dgm:pt>
    <dgm:pt modelId="{C6AFEB95-0E45-4EBC-85DD-91E69A289A2C}" type="parTrans" cxnId="{80D58D6D-8124-40BC-A789-497B6F34BCB5}">
      <dgm:prSet/>
      <dgm:spPr/>
      <dgm:t>
        <a:bodyPr/>
        <a:lstStyle/>
        <a:p>
          <a:endParaRPr lang="it-IT"/>
        </a:p>
      </dgm:t>
    </dgm:pt>
    <dgm:pt modelId="{5183F1EA-232D-4FAB-8601-B8CBA83A0115}" type="sibTrans" cxnId="{80D58D6D-8124-40BC-A789-497B6F34BCB5}">
      <dgm:prSet/>
      <dgm:spPr/>
      <dgm:t>
        <a:bodyPr/>
        <a:lstStyle/>
        <a:p>
          <a:endParaRPr lang="it-IT"/>
        </a:p>
      </dgm:t>
    </dgm:pt>
    <dgm:pt modelId="{6013B729-D593-48DE-BD8D-532800317760}">
      <dgm:prSet phldrT="[Testo]"/>
      <dgm:spPr/>
      <dgm:t>
        <a:bodyPr/>
        <a:lstStyle/>
        <a:p>
          <a:r>
            <a:rPr lang="it-IT" dirty="0"/>
            <a:t>Didattica per ambienti</a:t>
          </a:r>
        </a:p>
      </dgm:t>
    </dgm:pt>
    <dgm:pt modelId="{99D86C4D-DA25-425D-973B-302F08315216}" type="parTrans" cxnId="{3C11D98F-27D7-44B2-A7A7-8080EB79165F}">
      <dgm:prSet/>
      <dgm:spPr/>
      <dgm:t>
        <a:bodyPr/>
        <a:lstStyle/>
        <a:p>
          <a:endParaRPr lang="it-IT"/>
        </a:p>
      </dgm:t>
    </dgm:pt>
    <dgm:pt modelId="{3AD463C9-C9C1-4571-888C-75CDD5A5D877}" type="sibTrans" cxnId="{3C11D98F-27D7-44B2-A7A7-8080EB79165F}">
      <dgm:prSet/>
      <dgm:spPr/>
      <dgm:t>
        <a:bodyPr/>
        <a:lstStyle/>
        <a:p>
          <a:endParaRPr lang="it-IT"/>
        </a:p>
      </dgm:t>
    </dgm:pt>
    <dgm:pt modelId="{9BF174C7-CCD2-4077-A03C-0FDF1BD35995}">
      <dgm:prSet phldrT="[Testo]" custT="1"/>
      <dgm:spPr/>
      <dgm:t>
        <a:bodyPr/>
        <a:lstStyle/>
        <a:p>
          <a:r>
            <a:rPr lang="it-IT" sz="1200" dirty="0"/>
            <a:t>La scuola ha concluso gli interventi strutturali ed acquistato software ed attrezzature di ultima generazione per l’allestimento dell’aula aumentata ovvero di un ambiente innovativo multidisciplinare</a:t>
          </a:r>
          <a:r>
            <a:rPr lang="it-IT" sz="900" dirty="0"/>
            <a:t>.</a:t>
          </a:r>
        </a:p>
      </dgm:t>
    </dgm:pt>
    <dgm:pt modelId="{512F9723-44C3-4161-8D97-EF32FF1A6CF0}" type="parTrans" cxnId="{27D261F4-4949-46A6-B7B3-0AC82FA1F0A3}">
      <dgm:prSet/>
      <dgm:spPr/>
      <dgm:t>
        <a:bodyPr/>
        <a:lstStyle/>
        <a:p>
          <a:endParaRPr lang="it-IT"/>
        </a:p>
      </dgm:t>
    </dgm:pt>
    <dgm:pt modelId="{1A157BB9-30CE-4C05-92CE-F37AC64CBB74}" type="sibTrans" cxnId="{27D261F4-4949-46A6-B7B3-0AC82FA1F0A3}">
      <dgm:prSet/>
      <dgm:spPr/>
      <dgm:t>
        <a:bodyPr/>
        <a:lstStyle/>
        <a:p>
          <a:endParaRPr lang="it-IT"/>
        </a:p>
      </dgm:t>
    </dgm:pt>
    <dgm:pt modelId="{E716559B-3052-4829-9FE5-D607B3592109}">
      <dgm:prSet custT="1"/>
      <dgm:spPr/>
      <dgm:t>
        <a:bodyPr/>
        <a:lstStyle/>
        <a:p>
          <a:r>
            <a:rPr lang="it-IT" sz="1200" dirty="0"/>
            <a:t>Gli alunni in difficoltà potranno disporre di un dispositivo in dotazione e seguire le lezioni da remoto</a:t>
          </a:r>
        </a:p>
      </dgm:t>
    </dgm:pt>
    <dgm:pt modelId="{B1F5C98F-54C7-4202-A22A-A58755F04252}" type="parTrans" cxnId="{37597313-0903-4E0A-A8BC-2D6824A183BA}">
      <dgm:prSet/>
      <dgm:spPr/>
      <dgm:t>
        <a:bodyPr/>
        <a:lstStyle/>
        <a:p>
          <a:endParaRPr lang="it-IT"/>
        </a:p>
      </dgm:t>
    </dgm:pt>
    <dgm:pt modelId="{665B363A-2332-4179-8E7B-FC28B9199D4E}" type="sibTrans" cxnId="{37597313-0903-4E0A-A8BC-2D6824A183BA}">
      <dgm:prSet/>
      <dgm:spPr/>
      <dgm:t>
        <a:bodyPr/>
        <a:lstStyle/>
        <a:p>
          <a:endParaRPr lang="it-IT"/>
        </a:p>
      </dgm:t>
    </dgm:pt>
    <dgm:pt modelId="{F38F1915-1361-401B-91E3-D2700E97952D}">
      <dgm:prSet custT="1"/>
      <dgm:spPr/>
      <dgm:t>
        <a:bodyPr/>
        <a:lstStyle/>
        <a:p>
          <a:r>
            <a:rPr lang="it-IT" sz="900" dirty="0"/>
            <a:t>Le applicazioni per la didattica a distanza di cui la scuola dispone –Registro Argo, G-Suite for </a:t>
          </a:r>
          <a:r>
            <a:rPr lang="it-IT" sz="900" dirty="0" err="1"/>
            <a:t>Education</a:t>
          </a:r>
          <a:r>
            <a:rPr lang="it-IT" sz="900" dirty="0"/>
            <a:t> con tutte le app gratuite come </a:t>
          </a:r>
          <a:r>
            <a:rPr lang="it-IT" sz="900" dirty="0" err="1"/>
            <a:t>classroom</a:t>
          </a:r>
          <a:r>
            <a:rPr lang="it-IT" sz="900" dirty="0"/>
            <a:t>, </a:t>
          </a:r>
          <a:r>
            <a:rPr lang="it-IT" sz="900" dirty="0" err="1"/>
            <a:t>gmeet</a:t>
          </a:r>
          <a:r>
            <a:rPr lang="it-IT" sz="900" dirty="0"/>
            <a:t>, </a:t>
          </a:r>
          <a:r>
            <a:rPr lang="it-IT" sz="900" dirty="0" err="1"/>
            <a:t>google</a:t>
          </a:r>
          <a:r>
            <a:rPr lang="it-IT" sz="900" dirty="0"/>
            <a:t> drive…   affiancate da estensioni che permettono di aggiungere funzionalità alla didattica hanno permesso nel </a:t>
          </a:r>
          <a:r>
            <a:rPr lang="it-IT" sz="900" dirty="0" err="1"/>
            <a:t>lockdown</a:t>
          </a:r>
          <a:r>
            <a:rPr lang="it-IT" sz="900" dirty="0"/>
            <a:t> 2019-20 e continuano a garantire lo svolgimento delle lezioni senza interruzione.</a:t>
          </a:r>
        </a:p>
      </dgm:t>
    </dgm:pt>
    <dgm:pt modelId="{B85EB9CC-BF61-4419-9F81-58BCC9CF4C10}" type="parTrans" cxnId="{B15E837E-93D8-4BC2-AEFE-2DF5DDF333AC}">
      <dgm:prSet/>
      <dgm:spPr/>
      <dgm:t>
        <a:bodyPr/>
        <a:lstStyle/>
        <a:p>
          <a:endParaRPr lang="it-IT"/>
        </a:p>
      </dgm:t>
    </dgm:pt>
    <dgm:pt modelId="{AF2A09CC-AF91-40DD-B089-ED7D4AC05063}" type="sibTrans" cxnId="{B15E837E-93D8-4BC2-AEFE-2DF5DDF333AC}">
      <dgm:prSet/>
      <dgm:spPr/>
      <dgm:t>
        <a:bodyPr/>
        <a:lstStyle/>
        <a:p>
          <a:endParaRPr lang="it-IT"/>
        </a:p>
      </dgm:t>
    </dgm:pt>
    <dgm:pt modelId="{AD1F1184-A4FC-42FE-A8A6-054FF5AB72D5}">
      <dgm:prSet phldrT="[Testo]"/>
      <dgm:spPr/>
      <dgm:t>
        <a:bodyPr/>
        <a:lstStyle/>
        <a:p>
          <a:r>
            <a:rPr lang="it-IT" dirty="0"/>
            <a:t>Didattica inclusiva</a:t>
          </a:r>
        </a:p>
      </dgm:t>
    </dgm:pt>
    <dgm:pt modelId="{47563367-F15F-4DEE-A72F-03C2FF1339C1}" type="parTrans" cxnId="{F27A6345-50D0-4EC1-8F1D-1917717FAB80}">
      <dgm:prSet/>
      <dgm:spPr/>
      <dgm:t>
        <a:bodyPr/>
        <a:lstStyle/>
        <a:p>
          <a:endParaRPr lang="it-IT"/>
        </a:p>
      </dgm:t>
    </dgm:pt>
    <dgm:pt modelId="{5C754DE0-4D66-4B8B-B97B-FEB722179A26}" type="sibTrans" cxnId="{F27A6345-50D0-4EC1-8F1D-1917717FAB80}">
      <dgm:prSet/>
      <dgm:spPr/>
      <dgm:t>
        <a:bodyPr/>
        <a:lstStyle/>
        <a:p>
          <a:endParaRPr lang="it-IT"/>
        </a:p>
      </dgm:t>
    </dgm:pt>
    <dgm:pt modelId="{6059ED76-2BD1-4F14-9DF3-1E93AC8D1194}" type="pres">
      <dgm:prSet presAssocID="{6A4E0AE6-4B59-4D06-B34E-E7A35B5CD38B}" presName="diagram" presStyleCnt="0">
        <dgm:presLayoutVars>
          <dgm:chPref val="1"/>
          <dgm:dir/>
          <dgm:animOne val="branch"/>
          <dgm:animLvl val="lvl"/>
          <dgm:resizeHandles/>
        </dgm:presLayoutVars>
      </dgm:prSet>
      <dgm:spPr/>
      <dgm:t>
        <a:bodyPr/>
        <a:lstStyle/>
        <a:p>
          <a:endParaRPr lang="it-IT"/>
        </a:p>
      </dgm:t>
    </dgm:pt>
    <dgm:pt modelId="{94BAE624-FD1C-4220-8C51-FE34DF1FAEDF}" type="pres">
      <dgm:prSet presAssocID="{EA8282AC-AF78-4BDA-A20E-3F3A6989BAED}" presName="root" presStyleCnt="0"/>
      <dgm:spPr/>
    </dgm:pt>
    <dgm:pt modelId="{F8B1E1C0-4B95-44E6-80E8-F61D74DB4B32}" type="pres">
      <dgm:prSet presAssocID="{EA8282AC-AF78-4BDA-A20E-3F3A6989BAED}" presName="rootComposite" presStyleCnt="0"/>
      <dgm:spPr/>
    </dgm:pt>
    <dgm:pt modelId="{443FDCD4-8D43-4671-8875-B224AD10CA5B}" type="pres">
      <dgm:prSet presAssocID="{EA8282AC-AF78-4BDA-A20E-3F3A6989BAED}" presName="rootText" presStyleLbl="node1" presStyleIdx="0" presStyleCnt="3"/>
      <dgm:spPr/>
      <dgm:t>
        <a:bodyPr/>
        <a:lstStyle/>
        <a:p>
          <a:endParaRPr lang="it-IT"/>
        </a:p>
      </dgm:t>
    </dgm:pt>
    <dgm:pt modelId="{FBAA1431-AD6F-4562-A670-54336F2A08EB}" type="pres">
      <dgm:prSet presAssocID="{EA8282AC-AF78-4BDA-A20E-3F3A6989BAED}" presName="rootConnector" presStyleLbl="node1" presStyleIdx="0" presStyleCnt="3"/>
      <dgm:spPr/>
      <dgm:t>
        <a:bodyPr/>
        <a:lstStyle/>
        <a:p>
          <a:endParaRPr lang="it-IT"/>
        </a:p>
      </dgm:t>
    </dgm:pt>
    <dgm:pt modelId="{9789B068-DD38-4CEF-BA3F-7F2976B1609A}" type="pres">
      <dgm:prSet presAssocID="{EA8282AC-AF78-4BDA-A20E-3F3A6989BAED}" presName="childShape" presStyleCnt="0"/>
      <dgm:spPr/>
    </dgm:pt>
    <dgm:pt modelId="{19C0F42F-0234-48AE-9D8F-AA2B44FFE9A8}" type="pres">
      <dgm:prSet presAssocID="{C6AFEB95-0E45-4EBC-85DD-91E69A289A2C}" presName="Name13" presStyleLbl="parChTrans1D2" presStyleIdx="0" presStyleCnt="4"/>
      <dgm:spPr/>
      <dgm:t>
        <a:bodyPr/>
        <a:lstStyle/>
        <a:p>
          <a:endParaRPr lang="it-IT"/>
        </a:p>
      </dgm:t>
    </dgm:pt>
    <dgm:pt modelId="{8DD6B753-E1E6-4D36-97AA-67ABFD79528B}" type="pres">
      <dgm:prSet presAssocID="{7BFD6A16-6BD6-476D-92C5-1D698E2EA928}" presName="childText" presStyleLbl="bgAcc1" presStyleIdx="0" presStyleCnt="4">
        <dgm:presLayoutVars>
          <dgm:bulletEnabled val="1"/>
        </dgm:presLayoutVars>
      </dgm:prSet>
      <dgm:spPr/>
      <dgm:t>
        <a:bodyPr/>
        <a:lstStyle/>
        <a:p>
          <a:endParaRPr lang="it-IT"/>
        </a:p>
      </dgm:t>
    </dgm:pt>
    <dgm:pt modelId="{045B5FA1-1190-444A-B2F5-5B65FD061365}" type="pres">
      <dgm:prSet presAssocID="{B1F5C98F-54C7-4202-A22A-A58755F04252}" presName="Name13" presStyleLbl="parChTrans1D2" presStyleIdx="1" presStyleCnt="4"/>
      <dgm:spPr/>
      <dgm:t>
        <a:bodyPr/>
        <a:lstStyle/>
        <a:p>
          <a:endParaRPr lang="it-IT"/>
        </a:p>
      </dgm:t>
    </dgm:pt>
    <dgm:pt modelId="{2D3F1744-2155-49E8-A8F6-815A6D4F114B}" type="pres">
      <dgm:prSet presAssocID="{E716559B-3052-4829-9FE5-D607B3592109}" presName="childText" presStyleLbl="bgAcc1" presStyleIdx="1" presStyleCnt="4">
        <dgm:presLayoutVars>
          <dgm:bulletEnabled val="1"/>
        </dgm:presLayoutVars>
      </dgm:prSet>
      <dgm:spPr/>
      <dgm:t>
        <a:bodyPr/>
        <a:lstStyle/>
        <a:p>
          <a:endParaRPr lang="it-IT"/>
        </a:p>
      </dgm:t>
    </dgm:pt>
    <dgm:pt modelId="{2D43CFB9-54FF-4470-89B8-C4AAF2958640}" type="pres">
      <dgm:prSet presAssocID="{B85EB9CC-BF61-4419-9F81-58BCC9CF4C10}" presName="Name13" presStyleLbl="parChTrans1D2" presStyleIdx="2" presStyleCnt="4"/>
      <dgm:spPr/>
      <dgm:t>
        <a:bodyPr/>
        <a:lstStyle/>
        <a:p>
          <a:endParaRPr lang="it-IT"/>
        </a:p>
      </dgm:t>
    </dgm:pt>
    <dgm:pt modelId="{093A533F-04F9-44F5-86BF-C230BB568427}" type="pres">
      <dgm:prSet presAssocID="{F38F1915-1361-401B-91E3-D2700E97952D}" presName="childText" presStyleLbl="bgAcc1" presStyleIdx="2" presStyleCnt="4" custScaleY="171529">
        <dgm:presLayoutVars>
          <dgm:bulletEnabled val="1"/>
        </dgm:presLayoutVars>
      </dgm:prSet>
      <dgm:spPr/>
      <dgm:t>
        <a:bodyPr/>
        <a:lstStyle/>
        <a:p>
          <a:endParaRPr lang="it-IT"/>
        </a:p>
      </dgm:t>
    </dgm:pt>
    <dgm:pt modelId="{F6BC95F0-6566-41A2-88F2-D76E637E85A8}" type="pres">
      <dgm:prSet presAssocID="{6013B729-D593-48DE-BD8D-532800317760}" presName="root" presStyleCnt="0"/>
      <dgm:spPr/>
    </dgm:pt>
    <dgm:pt modelId="{56C57EB2-8A5F-4FDD-8C54-81FE06E403AE}" type="pres">
      <dgm:prSet presAssocID="{6013B729-D593-48DE-BD8D-532800317760}" presName="rootComposite" presStyleCnt="0"/>
      <dgm:spPr/>
    </dgm:pt>
    <dgm:pt modelId="{A7937A9B-6738-4D9D-9874-7FC4C68E25D1}" type="pres">
      <dgm:prSet presAssocID="{6013B729-D593-48DE-BD8D-532800317760}" presName="rootText" presStyleLbl="node1" presStyleIdx="1" presStyleCnt="3" custLinFactNeighborY="2114"/>
      <dgm:spPr/>
      <dgm:t>
        <a:bodyPr/>
        <a:lstStyle/>
        <a:p>
          <a:endParaRPr lang="it-IT"/>
        </a:p>
      </dgm:t>
    </dgm:pt>
    <dgm:pt modelId="{CC83E29F-0AB7-4B1A-9913-D0B4FCFA7F48}" type="pres">
      <dgm:prSet presAssocID="{6013B729-D593-48DE-BD8D-532800317760}" presName="rootConnector" presStyleLbl="node1" presStyleIdx="1" presStyleCnt="3"/>
      <dgm:spPr/>
      <dgm:t>
        <a:bodyPr/>
        <a:lstStyle/>
        <a:p>
          <a:endParaRPr lang="it-IT"/>
        </a:p>
      </dgm:t>
    </dgm:pt>
    <dgm:pt modelId="{F06E5EA9-B31D-47EE-BC6B-CFC31552246A}" type="pres">
      <dgm:prSet presAssocID="{6013B729-D593-48DE-BD8D-532800317760}" presName="childShape" presStyleCnt="0"/>
      <dgm:spPr/>
    </dgm:pt>
    <dgm:pt modelId="{37A61AED-C107-41A8-BAA8-B4DFE711B40B}" type="pres">
      <dgm:prSet presAssocID="{512F9723-44C3-4161-8D97-EF32FF1A6CF0}" presName="Name13" presStyleLbl="parChTrans1D2" presStyleIdx="3" presStyleCnt="4"/>
      <dgm:spPr/>
      <dgm:t>
        <a:bodyPr/>
        <a:lstStyle/>
        <a:p>
          <a:endParaRPr lang="it-IT"/>
        </a:p>
      </dgm:t>
    </dgm:pt>
    <dgm:pt modelId="{05277011-37BA-49BE-A972-F8278962CE27}" type="pres">
      <dgm:prSet presAssocID="{9BF174C7-CCD2-4077-A03C-0FDF1BD35995}" presName="childText" presStyleLbl="bgAcc1" presStyleIdx="3" presStyleCnt="4" custScaleY="191047">
        <dgm:presLayoutVars>
          <dgm:bulletEnabled val="1"/>
        </dgm:presLayoutVars>
      </dgm:prSet>
      <dgm:spPr/>
      <dgm:t>
        <a:bodyPr/>
        <a:lstStyle/>
        <a:p>
          <a:endParaRPr lang="it-IT"/>
        </a:p>
      </dgm:t>
    </dgm:pt>
    <dgm:pt modelId="{7C124F80-A51F-4DFE-8175-9FEB15F50CC3}" type="pres">
      <dgm:prSet presAssocID="{AD1F1184-A4FC-42FE-A8A6-054FF5AB72D5}" presName="root" presStyleCnt="0"/>
      <dgm:spPr/>
    </dgm:pt>
    <dgm:pt modelId="{B7CE20A4-B24C-4BDC-976C-F816690498E4}" type="pres">
      <dgm:prSet presAssocID="{AD1F1184-A4FC-42FE-A8A6-054FF5AB72D5}" presName="rootComposite" presStyleCnt="0"/>
      <dgm:spPr/>
    </dgm:pt>
    <dgm:pt modelId="{4E7C2569-C0DE-47C2-9CC4-6C0B76A74919}" type="pres">
      <dgm:prSet presAssocID="{AD1F1184-A4FC-42FE-A8A6-054FF5AB72D5}" presName="rootText" presStyleLbl="node1" presStyleIdx="2" presStyleCnt="3" custLinFactNeighborX="844" custLinFactNeighborY="-2125"/>
      <dgm:spPr/>
      <dgm:t>
        <a:bodyPr/>
        <a:lstStyle/>
        <a:p>
          <a:endParaRPr lang="it-IT"/>
        </a:p>
      </dgm:t>
    </dgm:pt>
    <dgm:pt modelId="{BEFAA638-1A9B-4FA2-A598-F38E29E2AACE}" type="pres">
      <dgm:prSet presAssocID="{AD1F1184-A4FC-42FE-A8A6-054FF5AB72D5}" presName="rootConnector" presStyleLbl="node1" presStyleIdx="2" presStyleCnt="3"/>
      <dgm:spPr/>
      <dgm:t>
        <a:bodyPr/>
        <a:lstStyle/>
        <a:p>
          <a:endParaRPr lang="it-IT"/>
        </a:p>
      </dgm:t>
    </dgm:pt>
    <dgm:pt modelId="{0602E033-6421-43E2-863D-FA692B6CFB71}" type="pres">
      <dgm:prSet presAssocID="{AD1F1184-A4FC-42FE-A8A6-054FF5AB72D5}" presName="childShape" presStyleCnt="0"/>
      <dgm:spPr/>
    </dgm:pt>
  </dgm:ptLst>
  <dgm:cxnLst>
    <dgm:cxn modelId="{01971433-8E3B-4A47-882B-126EEC0BED28}" type="presOf" srcId="{E716559B-3052-4829-9FE5-D607B3592109}" destId="{2D3F1744-2155-49E8-A8F6-815A6D4F114B}" srcOrd="0" destOrd="0" presId="urn:microsoft.com/office/officeart/2005/8/layout/hierarchy3"/>
    <dgm:cxn modelId="{E0F97F2B-9ACA-4D71-990F-52444B8E9D31}" type="presOf" srcId="{B85EB9CC-BF61-4419-9F81-58BCC9CF4C10}" destId="{2D43CFB9-54FF-4470-89B8-C4AAF2958640}" srcOrd="0" destOrd="0" presId="urn:microsoft.com/office/officeart/2005/8/layout/hierarchy3"/>
    <dgm:cxn modelId="{11BADB35-5C2E-4187-A30A-8B7CCB7CC1B4}" type="presOf" srcId="{AD1F1184-A4FC-42FE-A8A6-054FF5AB72D5}" destId="{4E7C2569-C0DE-47C2-9CC4-6C0B76A74919}" srcOrd="0" destOrd="0" presId="urn:microsoft.com/office/officeart/2005/8/layout/hierarchy3"/>
    <dgm:cxn modelId="{7A49803E-0FA5-433D-9C11-2602FF50520B}" type="presOf" srcId="{7BFD6A16-6BD6-476D-92C5-1D698E2EA928}" destId="{8DD6B753-E1E6-4D36-97AA-67ABFD79528B}" srcOrd="0" destOrd="0" presId="urn:microsoft.com/office/officeart/2005/8/layout/hierarchy3"/>
    <dgm:cxn modelId="{D2F70E31-BFF5-4132-9FF2-B1B1AE4360B0}" type="presOf" srcId="{F38F1915-1361-401B-91E3-D2700E97952D}" destId="{093A533F-04F9-44F5-86BF-C230BB568427}" srcOrd="0" destOrd="0" presId="urn:microsoft.com/office/officeart/2005/8/layout/hierarchy3"/>
    <dgm:cxn modelId="{3C11D98F-27D7-44B2-A7A7-8080EB79165F}" srcId="{6A4E0AE6-4B59-4D06-B34E-E7A35B5CD38B}" destId="{6013B729-D593-48DE-BD8D-532800317760}" srcOrd="1" destOrd="0" parTransId="{99D86C4D-DA25-425D-973B-302F08315216}" sibTransId="{3AD463C9-C9C1-4571-888C-75CDD5A5D877}"/>
    <dgm:cxn modelId="{2B96EDE9-D665-4213-A92E-0964CB865046}" type="presOf" srcId="{9BF174C7-CCD2-4077-A03C-0FDF1BD35995}" destId="{05277011-37BA-49BE-A972-F8278962CE27}" srcOrd="0" destOrd="0" presId="urn:microsoft.com/office/officeart/2005/8/layout/hierarchy3"/>
    <dgm:cxn modelId="{2CB70F28-4EAB-48BC-8733-443CD9761F20}" type="presOf" srcId="{EA8282AC-AF78-4BDA-A20E-3F3A6989BAED}" destId="{443FDCD4-8D43-4671-8875-B224AD10CA5B}" srcOrd="0" destOrd="0" presId="urn:microsoft.com/office/officeart/2005/8/layout/hierarchy3"/>
    <dgm:cxn modelId="{D67FB769-A920-4487-BF3B-C0F04A26FA6F}" type="presOf" srcId="{B1F5C98F-54C7-4202-A22A-A58755F04252}" destId="{045B5FA1-1190-444A-B2F5-5B65FD061365}" srcOrd="0" destOrd="0" presId="urn:microsoft.com/office/officeart/2005/8/layout/hierarchy3"/>
    <dgm:cxn modelId="{80D58D6D-8124-40BC-A789-497B6F34BCB5}" srcId="{EA8282AC-AF78-4BDA-A20E-3F3A6989BAED}" destId="{7BFD6A16-6BD6-476D-92C5-1D698E2EA928}" srcOrd="0" destOrd="0" parTransId="{C6AFEB95-0E45-4EBC-85DD-91E69A289A2C}" sibTransId="{5183F1EA-232D-4FAB-8601-B8CBA83A0115}"/>
    <dgm:cxn modelId="{B32A5666-205B-459F-A3CA-34CD902EA248}" type="presOf" srcId="{6013B729-D593-48DE-BD8D-532800317760}" destId="{CC83E29F-0AB7-4B1A-9913-D0B4FCFA7F48}" srcOrd="1" destOrd="0" presId="urn:microsoft.com/office/officeart/2005/8/layout/hierarchy3"/>
    <dgm:cxn modelId="{23749655-535A-4782-AFC3-5722554C7973}" type="presOf" srcId="{EA8282AC-AF78-4BDA-A20E-3F3A6989BAED}" destId="{FBAA1431-AD6F-4562-A670-54336F2A08EB}" srcOrd="1" destOrd="0" presId="urn:microsoft.com/office/officeart/2005/8/layout/hierarchy3"/>
    <dgm:cxn modelId="{9282FF1A-C89F-479C-8B4A-F4887057024C}" srcId="{6A4E0AE6-4B59-4D06-B34E-E7A35B5CD38B}" destId="{EA8282AC-AF78-4BDA-A20E-3F3A6989BAED}" srcOrd="0" destOrd="0" parTransId="{8886B5F1-D4A8-41FE-9B58-E857C5FE9920}" sibTransId="{D95419B5-53C4-4743-B7F4-2A21497153B6}"/>
    <dgm:cxn modelId="{37597313-0903-4E0A-A8BC-2D6824A183BA}" srcId="{EA8282AC-AF78-4BDA-A20E-3F3A6989BAED}" destId="{E716559B-3052-4829-9FE5-D607B3592109}" srcOrd="1" destOrd="0" parTransId="{B1F5C98F-54C7-4202-A22A-A58755F04252}" sibTransId="{665B363A-2332-4179-8E7B-FC28B9199D4E}"/>
    <dgm:cxn modelId="{97430401-2976-428C-9097-B997CFF612DE}" type="presOf" srcId="{6A4E0AE6-4B59-4D06-B34E-E7A35B5CD38B}" destId="{6059ED76-2BD1-4F14-9DF3-1E93AC8D1194}" srcOrd="0" destOrd="0" presId="urn:microsoft.com/office/officeart/2005/8/layout/hierarchy3"/>
    <dgm:cxn modelId="{B15E837E-93D8-4BC2-AEFE-2DF5DDF333AC}" srcId="{EA8282AC-AF78-4BDA-A20E-3F3A6989BAED}" destId="{F38F1915-1361-401B-91E3-D2700E97952D}" srcOrd="2" destOrd="0" parTransId="{B85EB9CC-BF61-4419-9F81-58BCC9CF4C10}" sibTransId="{AF2A09CC-AF91-40DD-B089-ED7D4AC05063}"/>
    <dgm:cxn modelId="{F27A6345-50D0-4EC1-8F1D-1917717FAB80}" srcId="{6A4E0AE6-4B59-4D06-B34E-E7A35B5CD38B}" destId="{AD1F1184-A4FC-42FE-A8A6-054FF5AB72D5}" srcOrd="2" destOrd="0" parTransId="{47563367-F15F-4DEE-A72F-03C2FF1339C1}" sibTransId="{5C754DE0-4D66-4B8B-B97B-FEB722179A26}"/>
    <dgm:cxn modelId="{9458B149-4F1C-4D73-9081-3C1554C47E45}" type="presOf" srcId="{512F9723-44C3-4161-8D97-EF32FF1A6CF0}" destId="{37A61AED-C107-41A8-BAA8-B4DFE711B40B}" srcOrd="0" destOrd="0" presId="urn:microsoft.com/office/officeart/2005/8/layout/hierarchy3"/>
    <dgm:cxn modelId="{B91157A6-5C64-41C2-9D22-F1295B2E689B}" type="presOf" srcId="{C6AFEB95-0E45-4EBC-85DD-91E69A289A2C}" destId="{19C0F42F-0234-48AE-9D8F-AA2B44FFE9A8}" srcOrd="0" destOrd="0" presId="urn:microsoft.com/office/officeart/2005/8/layout/hierarchy3"/>
    <dgm:cxn modelId="{27D261F4-4949-46A6-B7B3-0AC82FA1F0A3}" srcId="{6013B729-D593-48DE-BD8D-532800317760}" destId="{9BF174C7-CCD2-4077-A03C-0FDF1BD35995}" srcOrd="0" destOrd="0" parTransId="{512F9723-44C3-4161-8D97-EF32FF1A6CF0}" sibTransId="{1A157BB9-30CE-4C05-92CE-F37AC64CBB74}"/>
    <dgm:cxn modelId="{A1463137-7C78-4884-B603-73B0438C5737}" type="presOf" srcId="{6013B729-D593-48DE-BD8D-532800317760}" destId="{A7937A9B-6738-4D9D-9874-7FC4C68E25D1}" srcOrd="0" destOrd="0" presId="urn:microsoft.com/office/officeart/2005/8/layout/hierarchy3"/>
    <dgm:cxn modelId="{6C0470C1-03A8-44CA-81D3-8537EB7FFD31}" type="presOf" srcId="{AD1F1184-A4FC-42FE-A8A6-054FF5AB72D5}" destId="{BEFAA638-1A9B-4FA2-A598-F38E29E2AACE}" srcOrd="1" destOrd="0" presId="urn:microsoft.com/office/officeart/2005/8/layout/hierarchy3"/>
    <dgm:cxn modelId="{6492651A-1387-4D02-83E7-6AF5C8FF471E}" type="presParOf" srcId="{6059ED76-2BD1-4F14-9DF3-1E93AC8D1194}" destId="{94BAE624-FD1C-4220-8C51-FE34DF1FAEDF}" srcOrd="0" destOrd="0" presId="urn:microsoft.com/office/officeart/2005/8/layout/hierarchy3"/>
    <dgm:cxn modelId="{427D67BD-AD56-4023-94DB-1B3DA68CE29F}" type="presParOf" srcId="{94BAE624-FD1C-4220-8C51-FE34DF1FAEDF}" destId="{F8B1E1C0-4B95-44E6-80E8-F61D74DB4B32}" srcOrd="0" destOrd="0" presId="urn:microsoft.com/office/officeart/2005/8/layout/hierarchy3"/>
    <dgm:cxn modelId="{F3837D29-90F4-423F-B56B-2D614FFD6BF3}" type="presParOf" srcId="{F8B1E1C0-4B95-44E6-80E8-F61D74DB4B32}" destId="{443FDCD4-8D43-4671-8875-B224AD10CA5B}" srcOrd="0" destOrd="0" presId="urn:microsoft.com/office/officeart/2005/8/layout/hierarchy3"/>
    <dgm:cxn modelId="{EAE672CA-9E75-41CF-A70E-54A4A2FE9B1A}" type="presParOf" srcId="{F8B1E1C0-4B95-44E6-80E8-F61D74DB4B32}" destId="{FBAA1431-AD6F-4562-A670-54336F2A08EB}" srcOrd="1" destOrd="0" presId="urn:microsoft.com/office/officeart/2005/8/layout/hierarchy3"/>
    <dgm:cxn modelId="{7CE036D5-3565-453A-99F1-F4FDB9926334}" type="presParOf" srcId="{94BAE624-FD1C-4220-8C51-FE34DF1FAEDF}" destId="{9789B068-DD38-4CEF-BA3F-7F2976B1609A}" srcOrd="1" destOrd="0" presId="urn:microsoft.com/office/officeart/2005/8/layout/hierarchy3"/>
    <dgm:cxn modelId="{72A93674-8772-4AF4-852F-D45DC75D6DC8}" type="presParOf" srcId="{9789B068-DD38-4CEF-BA3F-7F2976B1609A}" destId="{19C0F42F-0234-48AE-9D8F-AA2B44FFE9A8}" srcOrd="0" destOrd="0" presId="urn:microsoft.com/office/officeart/2005/8/layout/hierarchy3"/>
    <dgm:cxn modelId="{096C95D2-9A7E-4FDA-99C2-8A6D33254331}" type="presParOf" srcId="{9789B068-DD38-4CEF-BA3F-7F2976B1609A}" destId="{8DD6B753-E1E6-4D36-97AA-67ABFD79528B}" srcOrd="1" destOrd="0" presId="urn:microsoft.com/office/officeart/2005/8/layout/hierarchy3"/>
    <dgm:cxn modelId="{A5698516-5594-401A-8B15-5060662EE2FC}" type="presParOf" srcId="{9789B068-DD38-4CEF-BA3F-7F2976B1609A}" destId="{045B5FA1-1190-444A-B2F5-5B65FD061365}" srcOrd="2" destOrd="0" presId="urn:microsoft.com/office/officeart/2005/8/layout/hierarchy3"/>
    <dgm:cxn modelId="{5E2B4371-4A43-42B3-89A4-07294F867431}" type="presParOf" srcId="{9789B068-DD38-4CEF-BA3F-7F2976B1609A}" destId="{2D3F1744-2155-49E8-A8F6-815A6D4F114B}" srcOrd="3" destOrd="0" presId="urn:microsoft.com/office/officeart/2005/8/layout/hierarchy3"/>
    <dgm:cxn modelId="{1C473A4F-B335-4DA4-A366-32D304843B05}" type="presParOf" srcId="{9789B068-DD38-4CEF-BA3F-7F2976B1609A}" destId="{2D43CFB9-54FF-4470-89B8-C4AAF2958640}" srcOrd="4" destOrd="0" presId="urn:microsoft.com/office/officeart/2005/8/layout/hierarchy3"/>
    <dgm:cxn modelId="{0D45CCBD-D819-4720-A0F4-633026DC16BA}" type="presParOf" srcId="{9789B068-DD38-4CEF-BA3F-7F2976B1609A}" destId="{093A533F-04F9-44F5-86BF-C230BB568427}" srcOrd="5" destOrd="0" presId="urn:microsoft.com/office/officeart/2005/8/layout/hierarchy3"/>
    <dgm:cxn modelId="{67A7FE9E-1777-43E7-8A4A-D648D63DF074}" type="presParOf" srcId="{6059ED76-2BD1-4F14-9DF3-1E93AC8D1194}" destId="{F6BC95F0-6566-41A2-88F2-D76E637E85A8}" srcOrd="1" destOrd="0" presId="urn:microsoft.com/office/officeart/2005/8/layout/hierarchy3"/>
    <dgm:cxn modelId="{516AE6D7-E91C-4998-BD18-7CDA57FDBB5E}" type="presParOf" srcId="{F6BC95F0-6566-41A2-88F2-D76E637E85A8}" destId="{56C57EB2-8A5F-4FDD-8C54-81FE06E403AE}" srcOrd="0" destOrd="0" presId="urn:microsoft.com/office/officeart/2005/8/layout/hierarchy3"/>
    <dgm:cxn modelId="{8ED39DD6-6321-4862-924E-F244F0BFC648}" type="presParOf" srcId="{56C57EB2-8A5F-4FDD-8C54-81FE06E403AE}" destId="{A7937A9B-6738-4D9D-9874-7FC4C68E25D1}" srcOrd="0" destOrd="0" presId="urn:microsoft.com/office/officeart/2005/8/layout/hierarchy3"/>
    <dgm:cxn modelId="{735CBADA-6704-42CF-8D78-533A08D377A3}" type="presParOf" srcId="{56C57EB2-8A5F-4FDD-8C54-81FE06E403AE}" destId="{CC83E29F-0AB7-4B1A-9913-D0B4FCFA7F48}" srcOrd="1" destOrd="0" presId="urn:microsoft.com/office/officeart/2005/8/layout/hierarchy3"/>
    <dgm:cxn modelId="{362B97B2-D989-4C9C-8B80-BB1C6024BAF6}" type="presParOf" srcId="{F6BC95F0-6566-41A2-88F2-D76E637E85A8}" destId="{F06E5EA9-B31D-47EE-BC6B-CFC31552246A}" srcOrd="1" destOrd="0" presId="urn:microsoft.com/office/officeart/2005/8/layout/hierarchy3"/>
    <dgm:cxn modelId="{CAD81472-0A3C-4A04-8FC9-278BDBC214DE}" type="presParOf" srcId="{F06E5EA9-B31D-47EE-BC6B-CFC31552246A}" destId="{37A61AED-C107-41A8-BAA8-B4DFE711B40B}" srcOrd="0" destOrd="0" presId="urn:microsoft.com/office/officeart/2005/8/layout/hierarchy3"/>
    <dgm:cxn modelId="{B789689A-7A0B-417F-A2A5-3B0297EE00B2}" type="presParOf" srcId="{F06E5EA9-B31D-47EE-BC6B-CFC31552246A}" destId="{05277011-37BA-49BE-A972-F8278962CE27}" srcOrd="1" destOrd="0" presId="urn:microsoft.com/office/officeart/2005/8/layout/hierarchy3"/>
    <dgm:cxn modelId="{913E7725-3784-4152-872F-26B6BA2D377E}" type="presParOf" srcId="{6059ED76-2BD1-4F14-9DF3-1E93AC8D1194}" destId="{7C124F80-A51F-4DFE-8175-9FEB15F50CC3}" srcOrd="2" destOrd="0" presId="urn:microsoft.com/office/officeart/2005/8/layout/hierarchy3"/>
    <dgm:cxn modelId="{168A9AFF-5118-4D92-8E9B-2EA286802000}" type="presParOf" srcId="{7C124F80-A51F-4DFE-8175-9FEB15F50CC3}" destId="{B7CE20A4-B24C-4BDC-976C-F816690498E4}" srcOrd="0" destOrd="0" presId="urn:microsoft.com/office/officeart/2005/8/layout/hierarchy3"/>
    <dgm:cxn modelId="{123230D9-4956-4E47-8B36-9F16FCAC799D}" type="presParOf" srcId="{B7CE20A4-B24C-4BDC-976C-F816690498E4}" destId="{4E7C2569-C0DE-47C2-9CC4-6C0B76A74919}" srcOrd="0" destOrd="0" presId="urn:microsoft.com/office/officeart/2005/8/layout/hierarchy3"/>
    <dgm:cxn modelId="{0A71FFBF-A4D4-4256-AB90-76856D60C7E7}" type="presParOf" srcId="{B7CE20A4-B24C-4BDC-976C-F816690498E4}" destId="{BEFAA638-1A9B-4FA2-A598-F38E29E2AACE}" srcOrd="1" destOrd="0" presId="urn:microsoft.com/office/officeart/2005/8/layout/hierarchy3"/>
    <dgm:cxn modelId="{8410A62A-A161-4B1B-825C-10DB3ED63D90}" type="presParOf" srcId="{7C124F80-A51F-4DFE-8175-9FEB15F50CC3}" destId="{0602E033-6421-43E2-863D-FA692B6CFB7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51A82C-7C01-41E7-95A1-E0F165353360}">
      <dsp:nvSpPr>
        <dsp:cNvPr id="0" name=""/>
        <dsp:cNvSpPr/>
      </dsp:nvSpPr>
      <dsp:spPr>
        <a:xfrm>
          <a:off x="470290" y="1604214"/>
          <a:ext cx="2418636" cy="437513"/>
        </a:xfrm>
        <a:prstGeom prst="homePlate">
          <a:avLst>
            <a:gd name="adj" fmla="val 4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0">
          <a:noAutofit/>
        </a:bodyPr>
        <a:lstStyle/>
        <a:p>
          <a:pPr lvl="0" algn="ctr" defTabSz="488950" rtl="0">
            <a:lnSpc>
              <a:spcPct val="90000"/>
            </a:lnSpc>
            <a:spcBef>
              <a:spcPct val="0"/>
            </a:spcBef>
            <a:spcAft>
              <a:spcPct val="35000"/>
            </a:spcAft>
          </a:pPr>
          <a:r>
            <a:rPr lang="it" sz="1100" kern="1200" dirty="0"/>
            <a:t>30 ore settimanali</a:t>
          </a:r>
        </a:p>
        <a:p>
          <a:pPr lvl="0" algn="ctr" defTabSz="488950" rtl="0">
            <a:lnSpc>
              <a:spcPct val="90000"/>
            </a:lnSpc>
            <a:spcBef>
              <a:spcPct val="0"/>
            </a:spcBef>
            <a:spcAft>
              <a:spcPct val="35000"/>
            </a:spcAft>
          </a:pPr>
          <a:r>
            <a:rPr lang="it" sz="1100" kern="1200" dirty="0"/>
            <a:t>dal LUNEDI’ al VENERDI’</a:t>
          </a:r>
        </a:p>
      </dsp:txBody>
      <dsp:txXfrm>
        <a:off x="470290" y="1604214"/>
        <a:ext cx="2331133" cy="437513"/>
      </dsp:txXfrm>
    </dsp:sp>
    <dsp:sp modelId="{03E7967D-6C10-4379-9B37-4F5A8CF4EED8}">
      <dsp:nvSpPr>
        <dsp:cNvPr id="0" name=""/>
        <dsp:cNvSpPr/>
      </dsp:nvSpPr>
      <dsp:spPr>
        <a:xfrm>
          <a:off x="0" y="0"/>
          <a:ext cx="3359217" cy="1166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7790" rIns="0" bIns="97790" numCol="1" spcCol="1270" rtlCol="0" anchor="b" anchorCtr="1">
          <a:noAutofit/>
        </a:bodyPr>
        <a:lstStyle/>
        <a:p>
          <a:pPr lvl="0" algn="ctr" defTabSz="488950" rtl="0">
            <a:lnSpc>
              <a:spcPct val="90000"/>
            </a:lnSpc>
            <a:spcBef>
              <a:spcPct val="0"/>
            </a:spcBef>
            <a:spcAft>
              <a:spcPct val="35000"/>
            </a:spcAft>
          </a:pPr>
          <a:r>
            <a:rPr lang="it-IT" sz="1100" b="1" kern="1200" dirty="0"/>
            <a:t>T</a:t>
          </a:r>
          <a:r>
            <a:rPr lang="it" sz="1100" b="1" kern="1200" dirty="0"/>
            <a:t>empo normale</a:t>
          </a:r>
        </a:p>
      </dsp:txBody>
      <dsp:txXfrm>
        <a:off x="0" y="0"/>
        <a:ext cx="3359217" cy="1166701"/>
      </dsp:txXfrm>
    </dsp:sp>
    <dsp:sp modelId="{4FB3A766-643A-4ACA-8E5D-2C95FFB87076}">
      <dsp:nvSpPr>
        <dsp:cNvPr id="0" name=""/>
        <dsp:cNvSpPr/>
      </dsp:nvSpPr>
      <dsp:spPr>
        <a:xfrm rot="1972402">
          <a:off x="2801016" y="2120957"/>
          <a:ext cx="1097994" cy="0"/>
        </a:xfrm>
        <a:custGeom>
          <a:avLst/>
          <a:gdLst/>
          <a:ahLst/>
          <a:cxnLst/>
          <a:rect l="0" t="0" r="0" b="0"/>
          <a:pathLst>
            <a:path>
              <a:moveTo>
                <a:pt x="0" y="0"/>
              </a:moveTo>
              <a:lnTo>
                <a:pt x="1097994" y="0"/>
              </a:lnTo>
            </a:path>
          </a:pathLst>
        </a:custGeom>
        <a:no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CF010F-1351-4148-8701-92F5768EC7DC}">
      <dsp:nvSpPr>
        <dsp:cNvPr id="0" name=""/>
        <dsp:cNvSpPr/>
      </dsp:nvSpPr>
      <dsp:spPr>
        <a:xfrm>
          <a:off x="1679608" y="1239620"/>
          <a:ext cx="0" cy="364594"/>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62C4F6DC-B23C-4A1D-86BA-D1DEB98692E9}">
      <dsp:nvSpPr>
        <dsp:cNvPr id="0" name=""/>
        <dsp:cNvSpPr/>
      </dsp:nvSpPr>
      <dsp:spPr>
        <a:xfrm>
          <a:off x="1643149" y="1166701"/>
          <a:ext cx="72918" cy="729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8B2215-81DF-4D79-BB37-17C8C9F898E7}">
      <dsp:nvSpPr>
        <dsp:cNvPr id="0" name=""/>
        <dsp:cNvSpPr/>
      </dsp:nvSpPr>
      <dsp:spPr>
        <a:xfrm rot="10800000">
          <a:off x="3811101" y="1999172"/>
          <a:ext cx="2418636" cy="839543"/>
        </a:xfrm>
        <a:prstGeom prst="homePlate">
          <a:avLst>
            <a:gd name="adj" fmla="val 4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0">
          <a:noAutofit/>
        </a:bodyPr>
        <a:lstStyle/>
        <a:p>
          <a:pPr lvl="0" algn="ctr" defTabSz="488950" rtl="0">
            <a:lnSpc>
              <a:spcPct val="90000"/>
            </a:lnSpc>
            <a:spcBef>
              <a:spcPct val="0"/>
            </a:spcBef>
            <a:spcAft>
              <a:spcPct val="35000"/>
            </a:spcAft>
          </a:pPr>
          <a:r>
            <a:rPr lang="it" sz="1100" kern="1200" dirty="0"/>
            <a:t>33 ore</a:t>
          </a:r>
        </a:p>
        <a:p>
          <a:pPr lvl="0" algn="ctr" defTabSz="488950" rtl="0">
            <a:lnSpc>
              <a:spcPct val="90000"/>
            </a:lnSpc>
            <a:spcBef>
              <a:spcPct val="0"/>
            </a:spcBef>
            <a:spcAft>
              <a:spcPct val="35000"/>
            </a:spcAft>
          </a:pPr>
          <a:r>
            <a:rPr lang="it" sz="1100" kern="1200" dirty="0"/>
            <a:t>30 ore base +  2 rientri pomeridiani</a:t>
          </a:r>
        </a:p>
        <a:p>
          <a:pPr lvl="0" algn="ctr" defTabSz="488950" rtl="0">
            <a:lnSpc>
              <a:spcPct val="90000"/>
            </a:lnSpc>
            <a:spcBef>
              <a:spcPct val="0"/>
            </a:spcBef>
            <a:spcAft>
              <a:spcPct val="35000"/>
            </a:spcAft>
          </a:pPr>
          <a:endParaRPr lang="it" sz="1100" kern="1200" dirty="0"/>
        </a:p>
      </dsp:txBody>
      <dsp:txXfrm rot="10800000">
        <a:off x="3979010" y="1999172"/>
        <a:ext cx="2250727" cy="839543"/>
      </dsp:txXfrm>
    </dsp:sp>
    <dsp:sp modelId="{2E1F219F-885D-437D-9D95-1C496EBAD119}">
      <dsp:nvSpPr>
        <dsp:cNvPr id="0" name=""/>
        <dsp:cNvSpPr/>
      </dsp:nvSpPr>
      <dsp:spPr>
        <a:xfrm>
          <a:off x="3340811" y="2539173"/>
          <a:ext cx="3359217" cy="22387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7790" rIns="0" bIns="97790" numCol="1" spcCol="1270" rtlCol="0" anchor="t" anchorCtr="1">
          <a:noAutofit/>
        </a:bodyPr>
        <a:lstStyle/>
        <a:p>
          <a:pPr lvl="0" algn="ctr" defTabSz="488950" rtl="0">
            <a:lnSpc>
              <a:spcPct val="90000"/>
            </a:lnSpc>
            <a:spcBef>
              <a:spcPct val="0"/>
            </a:spcBef>
            <a:spcAft>
              <a:spcPct val="35000"/>
            </a:spcAft>
          </a:pPr>
          <a:endParaRPr lang="it" sz="1100" b="1" kern="1200" dirty="0"/>
        </a:p>
        <a:p>
          <a:pPr lvl="0" algn="ctr" defTabSz="488950" rtl="0">
            <a:lnSpc>
              <a:spcPct val="90000"/>
            </a:lnSpc>
            <a:spcBef>
              <a:spcPct val="0"/>
            </a:spcBef>
            <a:spcAft>
              <a:spcPct val="35000"/>
            </a:spcAft>
          </a:pPr>
          <a:endParaRPr lang="it" sz="1100" b="1" kern="1200" dirty="0"/>
        </a:p>
        <a:p>
          <a:pPr lvl="0" algn="ctr" defTabSz="488950" rtl="0">
            <a:lnSpc>
              <a:spcPct val="90000"/>
            </a:lnSpc>
            <a:spcBef>
              <a:spcPct val="0"/>
            </a:spcBef>
            <a:spcAft>
              <a:spcPct val="35000"/>
            </a:spcAft>
          </a:pPr>
          <a:endParaRPr lang="it" sz="1100" b="1" kern="1200" dirty="0"/>
        </a:p>
        <a:p>
          <a:pPr lvl="0" algn="ctr" defTabSz="488950" rtl="0">
            <a:lnSpc>
              <a:spcPct val="90000"/>
            </a:lnSpc>
            <a:spcBef>
              <a:spcPct val="0"/>
            </a:spcBef>
            <a:spcAft>
              <a:spcPct val="35000"/>
            </a:spcAft>
          </a:pPr>
          <a:r>
            <a:rPr lang="it" sz="1100" b="1" kern="1200" dirty="0"/>
            <a:t>Indirizzo musicale</a:t>
          </a:r>
        </a:p>
      </dsp:txBody>
      <dsp:txXfrm>
        <a:off x="3340811" y="2539173"/>
        <a:ext cx="3359217" cy="2238783"/>
      </dsp:txXfrm>
    </dsp:sp>
    <dsp:sp modelId="{8801BA21-B732-43C2-BD4E-EED526CA614C}">
      <dsp:nvSpPr>
        <dsp:cNvPr id="0" name=""/>
        <dsp:cNvSpPr/>
      </dsp:nvSpPr>
      <dsp:spPr>
        <a:xfrm>
          <a:off x="5020419" y="2470188"/>
          <a:ext cx="0" cy="699619"/>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ED3C7052-C7D3-4A48-8DD7-C35F83E9E14D}">
      <dsp:nvSpPr>
        <dsp:cNvPr id="0" name=""/>
        <dsp:cNvSpPr/>
      </dsp:nvSpPr>
      <dsp:spPr>
        <a:xfrm>
          <a:off x="4983960" y="2968792"/>
          <a:ext cx="72918" cy="13992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5AE064-4F6E-41D1-B188-C428186B628F}">
      <dsp:nvSpPr>
        <dsp:cNvPr id="0" name=""/>
        <dsp:cNvSpPr/>
      </dsp:nvSpPr>
      <dsp:spPr>
        <a:xfrm>
          <a:off x="0" y="0"/>
          <a:ext cx="4038600" cy="22069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endParaRPr lang="it-IT" sz="1900" b="1" kern="1200" dirty="0"/>
        </a:p>
        <a:p>
          <a:pPr lvl="0" algn="l" defTabSz="844550" rtl="0">
            <a:lnSpc>
              <a:spcPct val="90000"/>
            </a:lnSpc>
            <a:spcBef>
              <a:spcPct val="0"/>
            </a:spcBef>
            <a:spcAft>
              <a:spcPct val="35000"/>
            </a:spcAft>
          </a:pPr>
          <a:r>
            <a:rPr lang="it-IT" sz="1900" b="1" kern="1200" dirty="0"/>
            <a:t>PRIMA DELLE LEZIONI DI STRUMENTO MUSICALE GLI ALLIEVI POSSONO RIMANERE A SCUOLA CONSUMANDO UN PASTO PORTATO DA CASA SOTTO LA SORVEGLIANZA DEI DOCENTI</a:t>
          </a:r>
        </a:p>
        <a:p>
          <a:pPr lvl="0" algn="l" defTabSz="844550" rtl="0">
            <a:lnSpc>
              <a:spcPct val="90000"/>
            </a:lnSpc>
            <a:spcBef>
              <a:spcPct val="0"/>
            </a:spcBef>
            <a:spcAft>
              <a:spcPct val="35000"/>
            </a:spcAft>
          </a:pPr>
          <a:endParaRPr lang="it-IT" sz="1900" b="1" kern="1200" dirty="0"/>
        </a:p>
      </dsp:txBody>
      <dsp:txXfrm>
        <a:off x="107735" y="107735"/>
        <a:ext cx="3823130" cy="19914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4D6DF-2688-4C4F-A89F-E979DB25AF09}">
      <dsp:nvSpPr>
        <dsp:cNvPr id="0" name=""/>
        <dsp:cNvSpPr/>
      </dsp:nvSpPr>
      <dsp:spPr>
        <a:xfrm>
          <a:off x="1197344" y="593473"/>
          <a:ext cx="383636" cy="1014177"/>
        </a:xfrm>
        <a:custGeom>
          <a:avLst/>
          <a:gdLst/>
          <a:ahLst/>
          <a:cxnLst/>
          <a:rect l="0" t="0" r="0" b="0"/>
          <a:pathLst>
            <a:path>
              <a:moveTo>
                <a:pt x="383636" y="0"/>
              </a:moveTo>
              <a:lnTo>
                <a:pt x="383636" y="1014177"/>
              </a:lnTo>
              <a:lnTo>
                <a:pt x="0" y="1014177"/>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4EB342C-34B7-4E15-A45C-D0E3C66A8955}">
      <dsp:nvSpPr>
        <dsp:cNvPr id="0" name=""/>
        <dsp:cNvSpPr/>
      </dsp:nvSpPr>
      <dsp:spPr>
        <a:xfrm>
          <a:off x="1580981" y="593473"/>
          <a:ext cx="1118555" cy="1587321"/>
        </a:xfrm>
        <a:custGeom>
          <a:avLst/>
          <a:gdLst/>
          <a:ahLst/>
          <a:cxnLst/>
          <a:rect l="0" t="0" r="0" b="0"/>
          <a:pathLst>
            <a:path>
              <a:moveTo>
                <a:pt x="0" y="0"/>
              </a:moveTo>
              <a:lnTo>
                <a:pt x="0" y="1490256"/>
              </a:lnTo>
              <a:lnTo>
                <a:pt x="1118555" y="1490256"/>
              </a:lnTo>
              <a:lnTo>
                <a:pt x="1118555" y="1587321"/>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BE7F71A-EE2C-4DE0-92CA-E21EA4ADBFA8}">
      <dsp:nvSpPr>
        <dsp:cNvPr id="0" name=""/>
        <dsp:cNvSpPr/>
      </dsp:nvSpPr>
      <dsp:spPr>
        <a:xfrm>
          <a:off x="1535261" y="593473"/>
          <a:ext cx="91440" cy="1587321"/>
        </a:xfrm>
        <a:custGeom>
          <a:avLst/>
          <a:gdLst/>
          <a:ahLst/>
          <a:cxnLst/>
          <a:rect l="0" t="0" r="0" b="0"/>
          <a:pathLst>
            <a:path>
              <a:moveTo>
                <a:pt x="45720" y="0"/>
              </a:moveTo>
              <a:lnTo>
                <a:pt x="45720" y="1587321"/>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521C9D-8E1A-4B1D-84FE-E07FB7197040}">
      <dsp:nvSpPr>
        <dsp:cNvPr id="0" name=""/>
        <dsp:cNvSpPr/>
      </dsp:nvSpPr>
      <dsp:spPr>
        <a:xfrm>
          <a:off x="462425" y="593473"/>
          <a:ext cx="1118555" cy="1587321"/>
        </a:xfrm>
        <a:custGeom>
          <a:avLst/>
          <a:gdLst/>
          <a:ahLst/>
          <a:cxnLst/>
          <a:rect l="0" t="0" r="0" b="0"/>
          <a:pathLst>
            <a:path>
              <a:moveTo>
                <a:pt x="1118555" y="0"/>
              </a:moveTo>
              <a:lnTo>
                <a:pt x="1118555" y="1490256"/>
              </a:lnTo>
              <a:lnTo>
                <a:pt x="0" y="1490256"/>
              </a:lnTo>
              <a:lnTo>
                <a:pt x="0" y="1587321"/>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3DA2F32-CD5F-43AA-9EFE-D98F3DA69392}">
      <dsp:nvSpPr>
        <dsp:cNvPr id="0" name=""/>
        <dsp:cNvSpPr/>
      </dsp:nvSpPr>
      <dsp:spPr>
        <a:xfrm>
          <a:off x="1098925" y="131259"/>
          <a:ext cx="964112" cy="462213"/>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F20798D-0C46-4F1D-BE33-5578C0E8B8BD}">
      <dsp:nvSpPr>
        <dsp:cNvPr id="0" name=""/>
        <dsp:cNvSpPr/>
      </dsp:nvSpPr>
      <dsp:spPr>
        <a:xfrm>
          <a:off x="1098925" y="131259"/>
          <a:ext cx="964112" cy="462213"/>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218E35D-5C5D-4DA2-9882-98075D277395}">
      <dsp:nvSpPr>
        <dsp:cNvPr id="0" name=""/>
        <dsp:cNvSpPr/>
      </dsp:nvSpPr>
      <dsp:spPr>
        <a:xfrm>
          <a:off x="616869" y="214458"/>
          <a:ext cx="1928224" cy="295816"/>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it-IT" sz="1100" b="1" kern="1200" dirty="0">
              <a:latin typeface="Times New Roman" panose="02020603050405020304" pitchFamily="18" charset="0"/>
              <a:cs typeface="Times New Roman" panose="02020603050405020304" pitchFamily="18" charset="0"/>
            </a:rPr>
            <a:t>SI ALTERNANO LE SEGUENTI ATTIVITA’:</a:t>
          </a:r>
        </a:p>
      </dsp:txBody>
      <dsp:txXfrm>
        <a:off x="616869" y="214458"/>
        <a:ext cx="1928224" cy="295816"/>
      </dsp:txXfrm>
    </dsp:sp>
    <dsp:sp modelId="{69FD8753-C5F8-40EB-B594-7A5AD57ECAF4}">
      <dsp:nvSpPr>
        <dsp:cNvPr id="0" name=""/>
        <dsp:cNvSpPr/>
      </dsp:nvSpPr>
      <dsp:spPr>
        <a:xfrm>
          <a:off x="231318" y="2180794"/>
          <a:ext cx="462213" cy="462213"/>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4F98CA-8A9E-4FCC-B70D-ABC35A13308D}">
      <dsp:nvSpPr>
        <dsp:cNvPr id="0" name=""/>
        <dsp:cNvSpPr/>
      </dsp:nvSpPr>
      <dsp:spPr>
        <a:xfrm>
          <a:off x="231318" y="2180794"/>
          <a:ext cx="462213" cy="462213"/>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190893E-5E1A-4AE2-B448-DA53E90D6AAA}">
      <dsp:nvSpPr>
        <dsp:cNvPr id="0" name=""/>
        <dsp:cNvSpPr/>
      </dsp:nvSpPr>
      <dsp:spPr>
        <a:xfrm>
          <a:off x="212" y="2263993"/>
          <a:ext cx="924426" cy="295816"/>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it-IT" sz="1200" b="1" kern="1200" dirty="0">
              <a:latin typeface="Times New Roman" panose="02020603050405020304" pitchFamily="18" charset="0"/>
              <a:cs typeface="Times New Roman" panose="02020603050405020304" pitchFamily="18" charset="0"/>
            </a:rPr>
            <a:t>LEZIONI INDIVIDUALI</a:t>
          </a:r>
        </a:p>
      </dsp:txBody>
      <dsp:txXfrm>
        <a:off x="212" y="2263993"/>
        <a:ext cx="924426" cy="295816"/>
      </dsp:txXfrm>
    </dsp:sp>
    <dsp:sp modelId="{87CEDDDB-7C56-46F1-AB86-34386D239EC8}">
      <dsp:nvSpPr>
        <dsp:cNvPr id="0" name=""/>
        <dsp:cNvSpPr/>
      </dsp:nvSpPr>
      <dsp:spPr>
        <a:xfrm>
          <a:off x="1349874" y="2180794"/>
          <a:ext cx="462213" cy="462213"/>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31EC49B-ECC7-4FAA-A3BE-9FAB762F6548}">
      <dsp:nvSpPr>
        <dsp:cNvPr id="0" name=""/>
        <dsp:cNvSpPr/>
      </dsp:nvSpPr>
      <dsp:spPr>
        <a:xfrm>
          <a:off x="1349874" y="2180794"/>
          <a:ext cx="462213" cy="462213"/>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436D79B-E4B4-47A6-8103-B0E928EB5CEF}">
      <dsp:nvSpPr>
        <dsp:cNvPr id="0" name=""/>
        <dsp:cNvSpPr/>
      </dsp:nvSpPr>
      <dsp:spPr>
        <a:xfrm>
          <a:off x="1118768" y="2263993"/>
          <a:ext cx="924426" cy="295816"/>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it-IT" sz="1200" b="1" kern="1200" dirty="0">
              <a:latin typeface="Times New Roman" panose="02020603050405020304" pitchFamily="18" charset="0"/>
              <a:cs typeface="Times New Roman" panose="02020603050405020304" pitchFamily="18" charset="0"/>
            </a:rPr>
            <a:t>MUSICA D’INSIEME</a:t>
          </a:r>
        </a:p>
      </dsp:txBody>
      <dsp:txXfrm>
        <a:off x="1118768" y="2263993"/>
        <a:ext cx="924426" cy="295816"/>
      </dsp:txXfrm>
    </dsp:sp>
    <dsp:sp modelId="{1227A177-08D3-4193-8372-7B243E75D43E}">
      <dsp:nvSpPr>
        <dsp:cNvPr id="0" name=""/>
        <dsp:cNvSpPr/>
      </dsp:nvSpPr>
      <dsp:spPr>
        <a:xfrm>
          <a:off x="2468430" y="2180794"/>
          <a:ext cx="462213" cy="462213"/>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ADEA8A3-A6D7-4FEE-B146-7B1186FEA0E8}">
      <dsp:nvSpPr>
        <dsp:cNvPr id="0" name=""/>
        <dsp:cNvSpPr/>
      </dsp:nvSpPr>
      <dsp:spPr>
        <a:xfrm>
          <a:off x="2468430" y="2180794"/>
          <a:ext cx="462213" cy="462213"/>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1944ED7-2B01-4429-A9D5-E480DCCBF2DF}">
      <dsp:nvSpPr>
        <dsp:cNvPr id="0" name=""/>
        <dsp:cNvSpPr/>
      </dsp:nvSpPr>
      <dsp:spPr>
        <a:xfrm>
          <a:off x="2237324" y="2263993"/>
          <a:ext cx="924426" cy="295816"/>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it-IT" sz="1200" b="1" kern="1200" dirty="0">
              <a:latin typeface="Times New Roman" panose="02020603050405020304" pitchFamily="18" charset="0"/>
              <a:cs typeface="Times New Roman" panose="02020603050405020304" pitchFamily="18" charset="0"/>
            </a:rPr>
            <a:t>LETTURA E TEORIA MUSICALE</a:t>
          </a:r>
        </a:p>
      </dsp:txBody>
      <dsp:txXfrm>
        <a:off x="2237324" y="2263993"/>
        <a:ext cx="924426" cy="295816"/>
      </dsp:txXfrm>
    </dsp:sp>
    <dsp:sp modelId="{11B3F7EA-FF6A-4081-993B-EC738B352CE1}">
      <dsp:nvSpPr>
        <dsp:cNvPr id="0" name=""/>
        <dsp:cNvSpPr/>
      </dsp:nvSpPr>
      <dsp:spPr>
        <a:xfrm>
          <a:off x="790596" y="1524451"/>
          <a:ext cx="462213" cy="462213"/>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6A3B8D4-158D-496A-8C34-D7C79E429EB0}">
      <dsp:nvSpPr>
        <dsp:cNvPr id="0" name=""/>
        <dsp:cNvSpPr/>
      </dsp:nvSpPr>
      <dsp:spPr>
        <a:xfrm>
          <a:off x="790596" y="1524451"/>
          <a:ext cx="462213" cy="462213"/>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F527E99-9C26-403F-B066-1ADA25FCE566}">
      <dsp:nvSpPr>
        <dsp:cNvPr id="0" name=""/>
        <dsp:cNvSpPr/>
      </dsp:nvSpPr>
      <dsp:spPr>
        <a:xfrm>
          <a:off x="559490" y="1607650"/>
          <a:ext cx="924426" cy="295816"/>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it-IT" sz="1200" b="1" kern="1200" dirty="0">
              <a:latin typeface="Times New Roman" panose="02020603050405020304" pitchFamily="18" charset="0"/>
              <a:cs typeface="Times New Roman" panose="02020603050405020304" pitchFamily="18" charset="0"/>
            </a:rPr>
            <a:t>CONCERTI</a:t>
          </a:r>
        </a:p>
      </dsp:txBody>
      <dsp:txXfrm>
        <a:off x="559490" y="1607650"/>
        <a:ext cx="924426" cy="2958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3FDCD4-8D43-4671-8875-B224AD10CA5B}">
      <dsp:nvSpPr>
        <dsp:cNvPr id="0" name=""/>
        <dsp:cNvSpPr/>
      </dsp:nvSpPr>
      <dsp:spPr>
        <a:xfrm>
          <a:off x="935" y="186428"/>
          <a:ext cx="2189623" cy="109481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it-IT" sz="3200" kern="1200" dirty="0"/>
            <a:t>Didattica digitale</a:t>
          </a:r>
        </a:p>
      </dsp:txBody>
      <dsp:txXfrm>
        <a:off x="33001" y="218494"/>
        <a:ext cx="2125491" cy="1030679"/>
      </dsp:txXfrm>
    </dsp:sp>
    <dsp:sp modelId="{19C0F42F-0234-48AE-9D8F-AA2B44FFE9A8}">
      <dsp:nvSpPr>
        <dsp:cNvPr id="0" name=""/>
        <dsp:cNvSpPr/>
      </dsp:nvSpPr>
      <dsp:spPr>
        <a:xfrm>
          <a:off x="219898" y="1281240"/>
          <a:ext cx="218962" cy="821108"/>
        </a:xfrm>
        <a:custGeom>
          <a:avLst/>
          <a:gdLst/>
          <a:ahLst/>
          <a:cxnLst/>
          <a:rect l="0" t="0" r="0" b="0"/>
          <a:pathLst>
            <a:path>
              <a:moveTo>
                <a:pt x="0" y="0"/>
              </a:moveTo>
              <a:lnTo>
                <a:pt x="0" y="821108"/>
              </a:lnTo>
              <a:lnTo>
                <a:pt x="218962" y="821108"/>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DD6B753-E1E6-4D36-97AA-67ABFD79528B}">
      <dsp:nvSpPr>
        <dsp:cNvPr id="0" name=""/>
        <dsp:cNvSpPr/>
      </dsp:nvSpPr>
      <dsp:spPr>
        <a:xfrm>
          <a:off x="438860" y="1554943"/>
          <a:ext cx="1751698" cy="109481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it-IT" sz="1200" kern="1200" dirty="0"/>
            <a:t>La scuola, stimolata dalle nuove esigenze di didattica digitale, ha potenziato la connessione </a:t>
          </a:r>
          <a:r>
            <a:rPr lang="it-IT" sz="1200" kern="1200" dirty="0" err="1"/>
            <a:t>wifi</a:t>
          </a:r>
          <a:r>
            <a:rPr lang="it-IT" sz="1200" kern="1200" dirty="0"/>
            <a:t> e rinnovato le strutture e le attrezzature</a:t>
          </a:r>
        </a:p>
      </dsp:txBody>
      <dsp:txXfrm>
        <a:off x="470926" y="1587009"/>
        <a:ext cx="1687566" cy="1030679"/>
      </dsp:txXfrm>
    </dsp:sp>
    <dsp:sp modelId="{045B5FA1-1190-444A-B2F5-5B65FD061365}">
      <dsp:nvSpPr>
        <dsp:cNvPr id="0" name=""/>
        <dsp:cNvSpPr/>
      </dsp:nvSpPr>
      <dsp:spPr>
        <a:xfrm>
          <a:off x="219898" y="1281240"/>
          <a:ext cx="218962" cy="2189623"/>
        </a:xfrm>
        <a:custGeom>
          <a:avLst/>
          <a:gdLst/>
          <a:ahLst/>
          <a:cxnLst/>
          <a:rect l="0" t="0" r="0" b="0"/>
          <a:pathLst>
            <a:path>
              <a:moveTo>
                <a:pt x="0" y="0"/>
              </a:moveTo>
              <a:lnTo>
                <a:pt x="0" y="2189623"/>
              </a:lnTo>
              <a:lnTo>
                <a:pt x="218962" y="2189623"/>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D3F1744-2155-49E8-A8F6-815A6D4F114B}">
      <dsp:nvSpPr>
        <dsp:cNvPr id="0" name=""/>
        <dsp:cNvSpPr/>
      </dsp:nvSpPr>
      <dsp:spPr>
        <a:xfrm>
          <a:off x="438860" y="2923458"/>
          <a:ext cx="1751698" cy="109481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it-IT" sz="1200" kern="1200" dirty="0"/>
            <a:t>Gli alunni in difficoltà potranno disporre di un dispositivo in dotazione e seguire le lezioni da remoto</a:t>
          </a:r>
        </a:p>
      </dsp:txBody>
      <dsp:txXfrm>
        <a:off x="470926" y="2955524"/>
        <a:ext cx="1687566" cy="1030679"/>
      </dsp:txXfrm>
    </dsp:sp>
    <dsp:sp modelId="{2D43CFB9-54FF-4470-89B8-C4AAF2958640}">
      <dsp:nvSpPr>
        <dsp:cNvPr id="0" name=""/>
        <dsp:cNvSpPr/>
      </dsp:nvSpPr>
      <dsp:spPr>
        <a:xfrm>
          <a:off x="219898" y="1281240"/>
          <a:ext cx="218962" cy="3949692"/>
        </a:xfrm>
        <a:custGeom>
          <a:avLst/>
          <a:gdLst/>
          <a:ahLst/>
          <a:cxnLst/>
          <a:rect l="0" t="0" r="0" b="0"/>
          <a:pathLst>
            <a:path>
              <a:moveTo>
                <a:pt x="0" y="0"/>
              </a:moveTo>
              <a:lnTo>
                <a:pt x="0" y="3949692"/>
              </a:lnTo>
              <a:lnTo>
                <a:pt x="218962" y="3949692"/>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3A533F-04F9-44F5-86BF-C230BB568427}">
      <dsp:nvSpPr>
        <dsp:cNvPr id="0" name=""/>
        <dsp:cNvSpPr/>
      </dsp:nvSpPr>
      <dsp:spPr>
        <a:xfrm>
          <a:off x="438860" y="4291972"/>
          <a:ext cx="1751698" cy="187791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400050">
            <a:lnSpc>
              <a:spcPct val="90000"/>
            </a:lnSpc>
            <a:spcBef>
              <a:spcPct val="0"/>
            </a:spcBef>
            <a:spcAft>
              <a:spcPct val="35000"/>
            </a:spcAft>
          </a:pPr>
          <a:r>
            <a:rPr lang="it-IT" sz="900" kern="1200" dirty="0"/>
            <a:t>Le applicazioni per la didattica a distanza di cui la scuola dispone –Registro Argo, G-Suite for </a:t>
          </a:r>
          <a:r>
            <a:rPr lang="it-IT" sz="900" kern="1200" dirty="0" err="1"/>
            <a:t>Education</a:t>
          </a:r>
          <a:r>
            <a:rPr lang="it-IT" sz="900" kern="1200" dirty="0"/>
            <a:t> con tutte le app gratuite come </a:t>
          </a:r>
          <a:r>
            <a:rPr lang="it-IT" sz="900" kern="1200" dirty="0" err="1"/>
            <a:t>classroom</a:t>
          </a:r>
          <a:r>
            <a:rPr lang="it-IT" sz="900" kern="1200" dirty="0"/>
            <a:t>, </a:t>
          </a:r>
          <a:r>
            <a:rPr lang="it-IT" sz="900" kern="1200" dirty="0" err="1"/>
            <a:t>gmeet</a:t>
          </a:r>
          <a:r>
            <a:rPr lang="it-IT" sz="900" kern="1200" dirty="0"/>
            <a:t>, </a:t>
          </a:r>
          <a:r>
            <a:rPr lang="it-IT" sz="900" kern="1200" dirty="0" err="1"/>
            <a:t>google</a:t>
          </a:r>
          <a:r>
            <a:rPr lang="it-IT" sz="900" kern="1200" dirty="0"/>
            <a:t> drive…   affiancate da estensioni che permettono di aggiungere funzionalità alla didattica hanno permesso nel </a:t>
          </a:r>
          <a:r>
            <a:rPr lang="it-IT" sz="900" kern="1200" dirty="0" err="1"/>
            <a:t>lockdown</a:t>
          </a:r>
          <a:r>
            <a:rPr lang="it-IT" sz="900" kern="1200" dirty="0"/>
            <a:t> 2019-20 e continuano a garantire lo svolgimento delle lezioni senza interruzione.</a:t>
          </a:r>
        </a:p>
      </dsp:txBody>
      <dsp:txXfrm>
        <a:off x="490165" y="4343277"/>
        <a:ext cx="1649088" cy="1775309"/>
      </dsp:txXfrm>
    </dsp:sp>
    <dsp:sp modelId="{A7937A9B-6738-4D9D-9874-7FC4C68E25D1}">
      <dsp:nvSpPr>
        <dsp:cNvPr id="0" name=""/>
        <dsp:cNvSpPr/>
      </dsp:nvSpPr>
      <dsp:spPr>
        <a:xfrm>
          <a:off x="2737965" y="209572"/>
          <a:ext cx="2189623" cy="109481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it-IT" sz="3200" kern="1200" dirty="0"/>
            <a:t>Didattica per ambienti</a:t>
          </a:r>
        </a:p>
      </dsp:txBody>
      <dsp:txXfrm>
        <a:off x="2770031" y="241638"/>
        <a:ext cx="2125491" cy="1030679"/>
      </dsp:txXfrm>
    </dsp:sp>
    <dsp:sp modelId="{37A61AED-C107-41A8-BAA8-B4DFE711B40B}">
      <dsp:nvSpPr>
        <dsp:cNvPr id="0" name=""/>
        <dsp:cNvSpPr/>
      </dsp:nvSpPr>
      <dsp:spPr>
        <a:xfrm>
          <a:off x="2956927" y="1304384"/>
          <a:ext cx="218962" cy="1296361"/>
        </a:xfrm>
        <a:custGeom>
          <a:avLst/>
          <a:gdLst/>
          <a:ahLst/>
          <a:cxnLst/>
          <a:rect l="0" t="0" r="0" b="0"/>
          <a:pathLst>
            <a:path>
              <a:moveTo>
                <a:pt x="0" y="0"/>
              </a:moveTo>
              <a:lnTo>
                <a:pt x="0" y="1296361"/>
              </a:lnTo>
              <a:lnTo>
                <a:pt x="218962" y="1296361"/>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5277011-37BA-49BE-A972-F8278962CE27}">
      <dsp:nvSpPr>
        <dsp:cNvPr id="0" name=""/>
        <dsp:cNvSpPr/>
      </dsp:nvSpPr>
      <dsp:spPr>
        <a:xfrm>
          <a:off x="3175889" y="1554943"/>
          <a:ext cx="1751698" cy="209160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it-IT" sz="1200" kern="1200" dirty="0"/>
            <a:t>La scuola ha concluso gli interventi strutturali ed acquistato software ed attrezzature di ultima generazione per l’allestimento dell’aula aumentata ovvero di un ambiente innovativo multidisciplinare</a:t>
          </a:r>
          <a:r>
            <a:rPr lang="it-IT" sz="900" kern="1200" dirty="0"/>
            <a:t>.</a:t>
          </a:r>
        </a:p>
      </dsp:txBody>
      <dsp:txXfrm>
        <a:off x="3227194" y="1606248"/>
        <a:ext cx="1649088" cy="1988995"/>
      </dsp:txXfrm>
    </dsp:sp>
    <dsp:sp modelId="{4E7C2569-C0DE-47C2-9CC4-6C0B76A74919}">
      <dsp:nvSpPr>
        <dsp:cNvPr id="0" name=""/>
        <dsp:cNvSpPr/>
      </dsp:nvSpPr>
      <dsp:spPr>
        <a:xfrm>
          <a:off x="5475930" y="163163"/>
          <a:ext cx="2189623" cy="109481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it-IT" sz="3200" kern="1200" dirty="0"/>
            <a:t>Didattica inclusiva</a:t>
          </a:r>
        </a:p>
      </dsp:txBody>
      <dsp:txXfrm>
        <a:off x="5507996" y="195229"/>
        <a:ext cx="2125491" cy="1030679"/>
      </dsp:txXfrm>
    </dsp:sp>
  </dsp:spTree>
</dsp:drawing>
</file>

<file path=ppt/diagrams/layout1.xml><?xml version="1.0" encoding="utf-8"?>
<dgm:layoutDef xmlns:dgm="http://schemas.openxmlformats.org/drawingml/2006/diagram" xmlns:a="http://schemas.openxmlformats.org/drawingml/2006/main" uniqueId="urn:microsoft.com/office/officeart/2016/7/layout/HexagonTimeline">
  <dgm:title val="Hexagon Timeline"/>
  <dgm:desc val="Use to show a list of events in chronological order. An invisible box contains the description while the date is shown in hexagons, except for the first and last node where the date is shown in a home shape. It can display large amount of text with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20"/>
      <dgm:constr type="primFontSz" for="des" forName="Childtext1" val="20"/>
      <dgm:constr type="primFontSz" for="des" forName="Childtext1" refType="primFontSz" refFor="des" refForName="Parent1" op="lte"/>
      <dgm:constr type="w" for="ch" forName="composite" refType="w"/>
      <dgm:constr type="h" for="ch" forName="composite" refType="h"/>
      <dgm:constr type="w" for="ch" forName="spaceBetweenRectangles" refType="w" fact="0"/>
      <dgm:constr type="h" for="ch" forName="spaceBetweenRectangles" refType="h" fact="0"/>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SnakingLogic">
          <dgm:if name="Name7" axis="self" ptType="node" func="posOdd" op="equ" val="1">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t" for="ch" forName="Childtext1" refType="h" fact="0"/>
              <dgm:constr type="w" for="ch" forName="ConnectLine"/>
              <dgm:constr type="h" for="ch" forName="ConnectLine" refType="h" fact="0.1"/>
              <dgm:constr type="b" for="ch" forName="ConnectLine" refType="t" refFor="ch" refForName="Parent1"/>
              <dgm:constr type="ctrX" for="ch" forName="ConnectLine" refType="w" fact="0.5"/>
              <dgm:constr type="w" for="ch" forName="ConnectLineEnd" refType="h" fact="0.02"/>
              <dgm:constr type="h" for="ch" forName="ConnectLineEnd" refType="h" fact="0.02"/>
              <dgm:constr type="b" for="ch" forName="ConnectLineEnd" refType="t" refFor="ch" refForName="ConnectLine"/>
              <dgm:constr type="ctrX" for="ch" forName="ConnectLineEnd" refType="ctrX" refFor="ch" refForName="ConnectLine"/>
              <dgm:constr type="w" for="ch" forName="EmptyPane" refType="w"/>
              <dgm:constr type="b" for="ch" forName="EmptyPane" refType="h"/>
              <dgm:constr type="h" for="ch" forName="EmptyPane" refType="h" fact="0.44"/>
            </dgm:constrLst>
          </dgm:if>
          <dgm:else name="Name8">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b" for="ch" forName="Childtext1" refType="h"/>
              <dgm:constr type="w" for="ch" forName="ConnectLine"/>
              <dgm:constr type="h" for="ch" forName="ConnectLine" refType="h" fact="0.1"/>
              <dgm:constr type="t" for="ch" forName="ConnectLine" refType="b" refFor="ch" refForName="Parent1"/>
              <dgm:constr type="ctrX" for="ch" forName="ConnectLine" refType="w" fact="0.5"/>
              <dgm:constr type="w" for="ch" forName="ConnectLineEnd" refType="h" fact="0.02"/>
              <dgm:constr type="h" for="ch" forName="ConnectLineEnd" refType="h" fact="0.02"/>
              <dgm:constr type="t" for="ch" forName="ConnectLineEnd" refType="b" refFor="ch" refForName="ConnectLine"/>
              <dgm:constr type="ctrX" for="ch" forName="ConnectLineEnd" refType="ctrX" refFor="ch" refForName="ConnectLine"/>
              <dgm:constr type="w" for="ch" forName="EmptyPane" refType="w"/>
              <dgm:constr type="h" for="ch" forName="EmptyPane" refType="h" fact="0.44"/>
            </dgm:constrLst>
          </dgm:else>
        </dgm:choose>
        <dgm:layoutNode name="Parent1" styleLbl="alignNode1">
          <dgm:varLst>
            <dgm:chMax val="1"/>
            <dgm:chPref val="1"/>
            <dgm:bulletEnabled val="1"/>
          </dgm:varLst>
          <dgm:alg type="tx"/>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ect" r:blip="">
                    <dgm:adjLst/>
                  </dgm:shape>
                </dgm:if>
                <dgm:else name="ifMoreThanOneNode">
                  <dgm:choose name="Name18">
                    <dgm:if name="Name19" func="var" arg="dir" op="equ" val="norm">
                      <dgm:shape xmlns:r="http://schemas.openxmlformats.org/officeDocument/2006/relationships" type="homePlate" r:blip="">
                        <dgm:adjLst>
                          <dgm:adj idx="1" val="0.4"/>
                        </dgm:adjLst>
                      </dgm:shape>
                    </dgm:if>
                    <dgm:else name="Name20">
                      <dgm:shape xmlns:r="http://schemas.openxmlformats.org/officeDocument/2006/relationships" rot="180" type="homePlate" r:blip="">
                        <dgm:adjLst>
                          <dgm:adj idx="1" val="0.4"/>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180" type="homePlate" r:blip="">
                        <dgm:adjLst>
                          <dgm:adj idx="1" val="0.4"/>
                        </dgm:adjLst>
                      </dgm:shape>
                    </dgm:if>
                    <dgm:else name="Name26">
                      <dgm:shape xmlns:r="http://schemas.openxmlformats.org/officeDocument/2006/relationships" type="homePlate" r:blip="">
                        <dgm:adjLst>
                          <dgm:adj idx="1" val="0.4"/>
                        </dgm:adjLst>
                      </dgm:shape>
                    </dgm:else>
                  </dgm:choose>
                </dgm:if>
                <dgm:else name="Name27">
                  <dgm:shape xmlns:r="http://schemas.openxmlformats.org/officeDocument/2006/relationships" type="hexagon" r:blip="">
                    <dgm:adjLst>
                      <dgm:adj idx="1" val="0.4"/>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moveWith="Parent1">
          <dgm:varLst>
            <dgm:chMax val="0"/>
            <dgm:chPref val="0"/>
            <dgm:bulletEnabled/>
          </dgm:varLst>
          <dgm:choose name="casesForTxtDirLogic1">
            <dgm:if name="Name77" axis="self" ptType="node" func="posOdd" op="equ" val="1">
              <dgm:alg type="tx">
                <dgm:param type="txAnchorVert" val="b"/>
                <dgm:param type="txAnchorHorz" val="ctr"/>
                <dgm:param type="parTxRTLAlign" val="ctr"/>
                <dgm:param type="parTxLTRAlign" val="ctr"/>
              </dgm:alg>
            </dgm:if>
            <dgm:else name="Name88">
              <dgm:alg type="tx">
                <dgm:param type="txAnchorVert" val="t"/>
                <dgm:param type="txAnchorHorz" val="ctr"/>
                <dgm:param type="parTxRTLAlign" val="ctr"/>
                <dgm:param type="parTxLTRAlign" val="ctr"/>
              </dgm:alg>
            </dgm:else>
          </dgm:choose>
          <dgm:shape xmlns:r="http://schemas.openxmlformats.org/officeDocument/2006/relationships" type="rect" r:blip="">
            <dgm:adjLst/>
          </dgm:shape>
          <dgm:constrLst>
            <dgm:constr type="lMarg"/>
            <dgm:constr type="rMarg"/>
            <dgm:constr type="tMarg" refType="primFontSz" fact="0.7"/>
            <dgm:constr type="bMarg" refType="primFontSz" fact="0.7"/>
          </dgm:constrLst>
          <dgm:presOf axis="ch" ptType="node"/>
          <dgm:ruleLst>
            <dgm:rule type="primFontSz" val="11" fact="NaN" max="NaN"/>
          </dgm:ruleLst>
        </dgm:layoutNode>
        <dgm:layoutNode name="ConnectLine" styleLbl="sibTrans1D1" moveWith="Parent1">
          <dgm:alg type="sp"/>
          <dgm:shape xmlns:r="http://schemas.openxmlformats.org/officeDocument/2006/relationships" type="line" r:blip="">
            <dgm:adjLst/>
            <dgm:extLst>
              <a:ext uri="{B698B0E9-8C71-41B9-8309-B3DCBF30829C}">
                <dgm1612:spPr xmlns:dgm1612="http://schemas.microsoft.com/office/drawing/2016/12/diagram" xmlns="">
                  <a:ln w="12700">
                    <a:prstDash val="dash"/>
                  </a:ln>
                </dgm1612:spPr>
              </a:ext>
            </dgm:extLst>
          </dgm:shape>
          <dgm:presOf/>
          <dgm:constrLst/>
        </dgm:layoutNode>
        <dgm:layoutNode name="ConnectLineEnd" styleLbl="node1" moveWith="Parent1">
          <dgm:alg type="sp"/>
          <dgm:shape xmlns:r="http://schemas.openxmlformats.org/officeDocument/2006/relationships" type="rect" r:blip="">
            <dgm:adjLst/>
          </dgm:shape>
          <dgm:presOf/>
          <dgm:constrLst/>
        </dgm:layoutNode>
        <dgm:layoutNode name="EmptyPane" moveWith="Parent1">
          <dgm:alg type="sp"/>
          <dgm:shape xmlns:r="http://schemas.openxmlformats.org/officeDocument/2006/relationships" r:blip="">
            <dgm:adjLst/>
          </dgm:shape>
          <dgm:presOf/>
          <dgm:constrLst/>
        </dgm:layoutNode>
      </dgm:layoutNode>
      <dgm:forEach name="Name28" axis="followSib" ptType="sibTrans" cnt="1">
        <dgm:layoutNode name="spaceBetweenRectangles" styleLbl="fgAcc1">
          <dgm:alg type="conn">
            <dgm:param type="dim" val="1D"/>
            <dgm:param type="srcNode" val="Parent1"/>
            <dgm:param type="dstNode" val="Parent1"/>
            <dgm:param type="begPts" val="midR"/>
            <dgm:param type="endPts" val="midL"/>
            <dgm:param type="endSty" val="noArr"/>
          </dgm:alg>
          <dgm:shape xmlns:r="http://schemas.openxmlformats.org/officeDocument/2006/relationships" type="conn" r:blip="" zOrderOff="-2">
            <dgm:adjLst/>
          </dgm:shape>
          <dgm:presOf/>
          <dgm:constrLst>
            <dgm:constr type="connDist"/>
            <dgm:constr type="begPad"/>
            <dgm:constr type="endPad"/>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Segnaposto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4F60AFAF-CF54-453F-85A6-EE7AE76A6D38}" type="datetime1">
              <a:rPr lang="it-IT" smtClean="0"/>
              <a:t>29/12/2020</a:t>
            </a:fld>
            <a:endParaRPr lang="en-US" dirty="0"/>
          </a:p>
        </p:txBody>
      </p:sp>
      <p:sp>
        <p:nvSpPr>
          <p:cNvPr id="4" name="Segnaposto piè di pa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5" name="Segnaposto numero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F1A8EE09-76CC-4000-B080-9F213DA7DCEF}" type="slidenum">
              <a:rPr lang="en-US" smtClean="0"/>
              <a:t>‹N›</a:t>
            </a:fld>
            <a:endParaRPr lang="en-US"/>
          </a:p>
        </p:txBody>
      </p:sp>
    </p:spTree>
    <p:extLst>
      <p:ext uri="{BB962C8B-B14F-4D97-AF65-F5344CB8AC3E}">
        <p14:creationId xmlns:p14="http://schemas.microsoft.com/office/powerpoint/2010/main" val="638681244"/>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41013D0E-6236-446F-904B-E774D9F98961}" type="datetime1">
              <a:rPr lang="it-IT" smtClean="0"/>
              <a:t>29/12/2020</a:t>
            </a:fld>
            <a:endParaRPr lang="en-US"/>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it"/>
              <a:t>Fare clic per modificare gli stili del testo dello schema</a:t>
            </a:r>
            <a:endParaRPr lang="en-US"/>
          </a:p>
          <a:p>
            <a:pPr lvl="1" rtl="0"/>
            <a:r>
              <a:rPr lang="it"/>
              <a:t>Secondo livello</a:t>
            </a:r>
          </a:p>
          <a:p>
            <a:pPr lvl="2" rtl="0"/>
            <a:r>
              <a:rPr lang="it"/>
              <a:t>Terzo livello</a:t>
            </a:r>
          </a:p>
          <a:p>
            <a:pPr lvl="3" rtl="0"/>
            <a:r>
              <a:rPr lang="it"/>
              <a:t>Quarto livello</a:t>
            </a:r>
          </a:p>
          <a:p>
            <a:pPr lvl="4" rtl="0"/>
            <a:r>
              <a:rPr lang="it"/>
              <a:t>Quinto livello</a:t>
            </a:r>
            <a:endParaRPr lang="en-US"/>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8E40627-AA7D-471F-B5F2-0BF9E4C68EB6}" type="slidenum">
              <a:rPr lang="en-US" smtClean="0"/>
              <a:t>‹N›</a:t>
            </a:fld>
            <a:endParaRPr lang="en-US"/>
          </a:p>
        </p:txBody>
      </p:sp>
    </p:spTree>
    <p:extLst>
      <p:ext uri="{BB962C8B-B14F-4D97-AF65-F5344CB8AC3E}">
        <p14:creationId xmlns:p14="http://schemas.microsoft.com/office/powerpoint/2010/main" val="409954528"/>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useBgFill="1">
        <p:nvSpPr>
          <p:cNvPr id="10" name="Rettangolo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ttangolo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ttangolo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uppo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Connettore diritto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Connettore diritto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Connettore diritto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olo 1"/>
          <p:cNvSpPr>
            <a:spLocks noGrp="1"/>
          </p:cNvSpPr>
          <p:nvPr>
            <p:ph type="ctrTitle"/>
          </p:nvPr>
        </p:nvSpPr>
        <p:spPr>
          <a:xfrm>
            <a:off x="1629103" y="2244830"/>
            <a:ext cx="8933796" cy="2437232"/>
          </a:xfrm>
        </p:spPr>
        <p:txBody>
          <a:bodyPr tIns="45720" bIns="45720" rtlCol="0" anchor="ctr">
            <a:noAutofit/>
          </a:bodyPr>
          <a:lstStyle>
            <a:lvl1pPr algn="ctr">
              <a:lnSpc>
                <a:spcPct val="83000"/>
              </a:lnSpc>
              <a:defRPr lang="en-US" sz="5600" b="0" kern="1200" cap="all" spc="-100" baseline="0" dirty="0">
                <a:solidFill>
                  <a:schemeClr val="tx1">
                    <a:lumMod val="85000"/>
                    <a:lumOff val="15000"/>
                  </a:schemeClr>
                </a:solidFill>
                <a:effectLst/>
                <a:latin typeface="+mj-lt"/>
                <a:ea typeface="+mn-ea"/>
                <a:cs typeface="+mn-cs"/>
              </a:defRPr>
            </a:lvl1pPr>
          </a:lstStyle>
          <a:p>
            <a:pPr rtl="0"/>
            <a:r>
              <a:rPr lang="it-IT"/>
              <a:t>Fare clic per modificare lo stile del titolo dello schema</a:t>
            </a:r>
            <a:endParaRPr lang="en-US" dirty="0"/>
          </a:p>
        </p:txBody>
      </p:sp>
      <p:sp>
        <p:nvSpPr>
          <p:cNvPr id="3" name="Sottotitolo 2"/>
          <p:cNvSpPr>
            <a:spLocks noGrp="1"/>
          </p:cNvSpPr>
          <p:nvPr>
            <p:ph type="subTitle" idx="1"/>
          </p:nvPr>
        </p:nvSpPr>
        <p:spPr>
          <a:xfrm>
            <a:off x="1629101" y="4682062"/>
            <a:ext cx="8936846" cy="457201"/>
          </a:xfrm>
        </p:spPr>
        <p:txBody>
          <a:bodyPr rtlCol="0">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it-IT"/>
              <a:t>Fare clic per modificare lo stile del sottotitolo dello schema</a:t>
            </a:r>
            <a:endParaRPr lang="en-US" dirty="0"/>
          </a:p>
        </p:txBody>
      </p:sp>
      <p:sp>
        <p:nvSpPr>
          <p:cNvPr id="20" name="Segnaposto data 19"/>
          <p:cNvSpPr>
            <a:spLocks noGrp="1"/>
          </p:cNvSpPr>
          <p:nvPr>
            <p:ph type="dt" sz="half" idx="10"/>
          </p:nvPr>
        </p:nvSpPr>
        <p:spPr>
          <a:xfrm>
            <a:off x="5318760" y="1341256"/>
            <a:ext cx="1554480" cy="485546"/>
          </a:xfrm>
        </p:spPr>
        <p:txBody>
          <a:bodyPr rtlCol="0"/>
          <a:lstStyle>
            <a:lvl1pPr algn="ctr">
              <a:defRPr sz="1300" spc="0" baseline="0">
                <a:solidFill>
                  <a:srgbClr val="FFFFFF"/>
                </a:solidFill>
                <a:latin typeface="+mn-lt"/>
              </a:defRPr>
            </a:lvl1pPr>
          </a:lstStyle>
          <a:p>
            <a:pPr rtl="0"/>
            <a:fld id="{6AB36474-6F91-425C-BA3E-6B12C4C4BB9A}" type="datetime1">
              <a:rPr lang="it-IT" smtClean="0"/>
              <a:t>29/12/2020</a:t>
            </a:fld>
            <a:endParaRPr lang="en-US" dirty="0"/>
          </a:p>
        </p:txBody>
      </p:sp>
      <p:sp>
        <p:nvSpPr>
          <p:cNvPr id="21" name="Segnaposto piè di pagina 20"/>
          <p:cNvSpPr>
            <a:spLocks noGrp="1"/>
          </p:cNvSpPr>
          <p:nvPr>
            <p:ph type="ftr" sz="quarter" idx="11"/>
          </p:nvPr>
        </p:nvSpPr>
        <p:spPr>
          <a:xfrm>
            <a:off x="1629100" y="5177408"/>
            <a:ext cx="5730295" cy="228600"/>
          </a:xfrm>
        </p:spPr>
        <p:txBody>
          <a:bodyPr rtlCol="0"/>
          <a:lstStyle>
            <a:lvl1pPr algn="l">
              <a:defRPr>
                <a:solidFill>
                  <a:schemeClr val="tx1">
                    <a:lumMod val="85000"/>
                    <a:lumOff val="15000"/>
                  </a:schemeClr>
                </a:solidFill>
              </a:defRPr>
            </a:lvl1pPr>
          </a:lstStyle>
          <a:p>
            <a:pPr rtl="0"/>
            <a:endParaRPr lang="en-US" dirty="0"/>
          </a:p>
        </p:txBody>
      </p:sp>
      <p:sp>
        <p:nvSpPr>
          <p:cNvPr id="22" name="Segnaposto numero diapositiva 21"/>
          <p:cNvSpPr>
            <a:spLocks noGrp="1"/>
          </p:cNvSpPr>
          <p:nvPr>
            <p:ph type="sldNum" sz="quarter" idx="12"/>
          </p:nvPr>
        </p:nvSpPr>
        <p:spPr>
          <a:xfrm>
            <a:off x="8606920" y="5177408"/>
            <a:ext cx="1955980" cy="228600"/>
          </a:xfrm>
        </p:spPr>
        <p:txBody>
          <a:bodyPr rtlCol="0"/>
          <a:lstStyle>
            <a:lvl1pPr>
              <a:defRPr>
                <a:solidFill>
                  <a:schemeClr val="tx1">
                    <a:lumMod val="85000"/>
                    <a:lumOff val="15000"/>
                  </a:schemeClr>
                </a:solidFill>
              </a:defRPr>
            </a:lvl1pPr>
          </a:lstStyle>
          <a:p>
            <a:pPr rtl="0"/>
            <a:fld id="{34B7E4EF-A1BD-40F4-AB7B-04F084DD991D}" type="slidenum">
              <a:rPr lang="en-US" smtClean="0"/>
              <a:t>‹N›</a:t>
            </a:fld>
            <a:endParaRPr lang="en-US" dirty="0"/>
          </a:p>
        </p:txBody>
      </p:sp>
    </p:spTree>
    <p:extLst>
      <p:ext uri="{BB962C8B-B14F-4D97-AF65-F5344CB8AC3E}">
        <p14:creationId xmlns:p14="http://schemas.microsoft.com/office/powerpoint/2010/main" val="41477701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a:t>Fare clic per modificare lo stile del titolo dello schema</a:t>
            </a:r>
            <a:endParaRPr lang="en-US" dirty="0"/>
          </a:p>
        </p:txBody>
      </p:sp>
      <p:sp>
        <p:nvSpPr>
          <p:cNvPr id="3" name="Segnaposto testo verticale 2"/>
          <p:cNvSpPr>
            <a:spLocks noGrp="1"/>
          </p:cNvSpPr>
          <p:nvPr>
            <p:ph type="body" orient="vert" idx="1"/>
          </p:nvPr>
        </p:nvSpPr>
        <p:spPr/>
        <p:txBody>
          <a:bodyPr vert="eaVert" rtlCol="0"/>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en-US" dirty="0"/>
          </a:p>
        </p:txBody>
      </p:sp>
      <p:sp>
        <p:nvSpPr>
          <p:cNvPr id="4" name="Segnaposto data 3"/>
          <p:cNvSpPr>
            <a:spLocks noGrp="1"/>
          </p:cNvSpPr>
          <p:nvPr>
            <p:ph type="dt" sz="half" idx="10"/>
          </p:nvPr>
        </p:nvSpPr>
        <p:spPr/>
        <p:txBody>
          <a:bodyPr rtlCol="0"/>
          <a:lstStyle/>
          <a:p>
            <a:pPr rtl="0"/>
            <a:fld id="{E63F3710-490B-4740-B6D7-B9792C8AB872}" type="datetime1">
              <a:rPr lang="it-IT" smtClean="0"/>
              <a:t>29/12/2020</a:t>
            </a:fld>
            <a:endParaRPr lang="en-US"/>
          </a:p>
        </p:txBody>
      </p:sp>
      <p:sp>
        <p:nvSpPr>
          <p:cNvPr id="5" name="Segnaposto piè di pagina 4"/>
          <p:cNvSpPr>
            <a:spLocks noGrp="1"/>
          </p:cNvSpPr>
          <p:nvPr>
            <p:ph type="ftr" sz="quarter" idx="11"/>
          </p:nvPr>
        </p:nvSpPr>
        <p:spPr/>
        <p:txBody>
          <a:bodyPr rtlCol="0"/>
          <a:lstStyle/>
          <a:p>
            <a:pPr rtl="0"/>
            <a:endParaRPr lang="en-US"/>
          </a:p>
        </p:txBody>
      </p:sp>
      <p:sp>
        <p:nvSpPr>
          <p:cNvPr id="6" name="Segnaposto numero diapositiva 5"/>
          <p:cNvSpPr>
            <a:spLocks noGrp="1"/>
          </p:cNvSpPr>
          <p:nvPr>
            <p:ph type="sldNum" sz="quarter" idx="12"/>
          </p:nvPr>
        </p:nvSpPr>
        <p:spPr/>
        <p:txBody>
          <a:bodyPr rtlCol="0"/>
          <a:lstStyle/>
          <a:p>
            <a:pPr rtl="0"/>
            <a:fld id="{34B7E4EF-A1BD-40F4-AB7B-04F084DD991D}" type="slidenum">
              <a:rPr lang="en-US" smtClean="0"/>
              <a:t>‹N›</a:t>
            </a:fld>
            <a:endParaRPr lang="en-US"/>
          </a:p>
        </p:txBody>
      </p:sp>
    </p:spTree>
    <p:extLst>
      <p:ext uri="{BB962C8B-B14F-4D97-AF65-F5344CB8AC3E}">
        <p14:creationId xmlns:p14="http://schemas.microsoft.com/office/powerpoint/2010/main" val="40233299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991600" y="762000"/>
            <a:ext cx="2362200" cy="5257800"/>
          </a:xfrm>
        </p:spPr>
        <p:txBody>
          <a:bodyPr vert="eaVert" rtlCol="0"/>
          <a:lstStyle/>
          <a:p>
            <a:pPr rtl="0"/>
            <a:r>
              <a:rPr lang="it-IT"/>
              <a:t>Fare clic per modificare lo stile del titolo dello schema</a:t>
            </a:r>
            <a:endParaRPr lang="en-US" dirty="0"/>
          </a:p>
        </p:txBody>
      </p:sp>
      <p:sp>
        <p:nvSpPr>
          <p:cNvPr id="3" name="Segnaposto testo verticale 2"/>
          <p:cNvSpPr>
            <a:spLocks noGrp="1"/>
          </p:cNvSpPr>
          <p:nvPr>
            <p:ph type="body" orient="vert" idx="1"/>
          </p:nvPr>
        </p:nvSpPr>
        <p:spPr>
          <a:xfrm>
            <a:off x="838200" y="762000"/>
            <a:ext cx="8077200" cy="5257800"/>
          </a:xfrm>
        </p:spPr>
        <p:txBody>
          <a:bodyPr vert="eaVert" rtlCol="0"/>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en-US" dirty="0"/>
          </a:p>
        </p:txBody>
      </p:sp>
      <p:sp>
        <p:nvSpPr>
          <p:cNvPr id="4" name="Segnaposto data 3"/>
          <p:cNvSpPr>
            <a:spLocks noGrp="1"/>
          </p:cNvSpPr>
          <p:nvPr>
            <p:ph type="dt" sz="half" idx="10"/>
          </p:nvPr>
        </p:nvSpPr>
        <p:spPr/>
        <p:txBody>
          <a:bodyPr rtlCol="0"/>
          <a:lstStyle/>
          <a:p>
            <a:pPr rtl="0"/>
            <a:fld id="{AC318586-27FC-4E59-A573-09A0053DE2D5}" type="datetime1">
              <a:rPr lang="it-IT" smtClean="0"/>
              <a:t>29/12/2020</a:t>
            </a:fld>
            <a:endParaRPr lang="en-US"/>
          </a:p>
        </p:txBody>
      </p:sp>
      <p:sp>
        <p:nvSpPr>
          <p:cNvPr id="5" name="Segnaposto piè di pagina 4"/>
          <p:cNvSpPr>
            <a:spLocks noGrp="1"/>
          </p:cNvSpPr>
          <p:nvPr>
            <p:ph type="ftr" sz="quarter" idx="11"/>
          </p:nvPr>
        </p:nvSpPr>
        <p:spPr/>
        <p:txBody>
          <a:bodyPr rtlCol="0"/>
          <a:lstStyle/>
          <a:p>
            <a:pPr rtl="0"/>
            <a:endParaRPr lang="en-US"/>
          </a:p>
        </p:txBody>
      </p:sp>
      <p:sp>
        <p:nvSpPr>
          <p:cNvPr id="6" name="Segnaposto numero diapositiva 5"/>
          <p:cNvSpPr>
            <a:spLocks noGrp="1"/>
          </p:cNvSpPr>
          <p:nvPr>
            <p:ph type="sldNum" sz="quarter" idx="12"/>
          </p:nvPr>
        </p:nvSpPr>
        <p:spPr/>
        <p:txBody>
          <a:bodyPr rtlCol="0"/>
          <a:lstStyle/>
          <a:p>
            <a:pPr rtl="0"/>
            <a:fld id="{34B7E4EF-A1BD-40F4-AB7B-04F084DD991D}" type="slidenum">
              <a:rPr lang="en-US" smtClean="0"/>
              <a:t>‹N›</a:t>
            </a:fld>
            <a:endParaRPr lang="en-US"/>
          </a:p>
        </p:txBody>
      </p:sp>
    </p:spTree>
    <p:extLst>
      <p:ext uri="{BB962C8B-B14F-4D97-AF65-F5344CB8AC3E}">
        <p14:creationId xmlns:p14="http://schemas.microsoft.com/office/powerpoint/2010/main" val="15100734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a:t>Fare clic per modificare lo stile del titolo dello schema</a:t>
            </a:r>
            <a:endParaRPr lang="en-US" dirty="0"/>
          </a:p>
        </p:txBody>
      </p:sp>
      <p:sp>
        <p:nvSpPr>
          <p:cNvPr id="3" name="Segnaposto contenuto 2"/>
          <p:cNvSpPr>
            <a:spLocks noGrp="1"/>
          </p:cNvSpPr>
          <p:nvPr>
            <p:ph idx="1"/>
          </p:nvPr>
        </p:nvSpPr>
        <p:spPr/>
        <p:txBody>
          <a:bodyPr rtlCol="0"/>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en-US" dirty="0"/>
          </a:p>
        </p:txBody>
      </p:sp>
      <p:sp>
        <p:nvSpPr>
          <p:cNvPr id="4" name="Segnaposto data 3"/>
          <p:cNvSpPr>
            <a:spLocks noGrp="1"/>
          </p:cNvSpPr>
          <p:nvPr>
            <p:ph type="dt" sz="half" idx="10"/>
          </p:nvPr>
        </p:nvSpPr>
        <p:spPr/>
        <p:txBody>
          <a:bodyPr rtlCol="0"/>
          <a:lstStyle/>
          <a:p>
            <a:pPr rtl="0"/>
            <a:fld id="{0FFEEA0C-1FCD-40E6-A1D4-23BFBD0CE371}" type="datetime1">
              <a:rPr lang="it-IT" smtClean="0"/>
              <a:t>29/12/2020</a:t>
            </a:fld>
            <a:endParaRPr lang="en-US"/>
          </a:p>
        </p:txBody>
      </p:sp>
      <p:sp>
        <p:nvSpPr>
          <p:cNvPr id="5" name="Segnaposto piè di pagina 4"/>
          <p:cNvSpPr>
            <a:spLocks noGrp="1"/>
          </p:cNvSpPr>
          <p:nvPr>
            <p:ph type="ftr" sz="quarter" idx="11"/>
          </p:nvPr>
        </p:nvSpPr>
        <p:spPr/>
        <p:txBody>
          <a:bodyPr rtlCol="0"/>
          <a:lstStyle/>
          <a:p>
            <a:pPr rtl="0"/>
            <a:endParaRPr lang="en-US"/>
          </a:p>
        </p:txBody>
      </p:sp>
      <p:sp>
        <p:nvSpPr>
          <p:cNvPr id="6" name="Segnaposto numero diapositiva 5"/>
          <p:cNvSpPr>
            <a:spLocks noGrp="1"/>
          </p:cNvSpPr>
          <p:nvPr>
            <p:ph type="sldNum" sz="quarter" idx="12"/>
          </p:nvPr>
        </p:nvSpPr>
        <p:spPr/>
        <p:txBody>
          <a:bodyPr rtlCol="0"/>
          <a:lstStyle/>
          <a:p>
            <a:pPr rtl="0"/>
            <a:fld id="{34B7E4EF-A1BD-40F4-AB7B-04F084DD991D}" type="slidenum">
              <a:rPr lang="en-US" smtClean="0"/>
              <a:t>‹N›</a:t>
            </a:fld>
            <a:endParaRPr lang="en-US"/>
          </a:p>
        </p:txBody>
      </p:sp>
    </p:spTree>
    <p:extLst>
      <p:ext uri="{BB962C8B-B14F-4D97-AF65-F5344CB8AC3E}">
        <p14:creationId xmlns:p14="http://schemas.microsoft.com/office/powerpoint/2010/main" val="21537087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15" name="Rettangolo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useBgFill="1">
        <p:nvSpPr>
          <p:cNvPr id="23" name="Rettangolo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ttangolo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ttangolo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629156" y="2275165"/>
            <a:ext cx="8933688" cy="2406895"/>
          </a:xfrm>
        </p:spPr>
        <p:txBody>
          <a:bodyPr rtlCol="0" anchor="ctr">
            <a:normAutofit/>
          </a:bodyPr>
          <a:lstStyle>
            <a:lvl1pPr algn="ctr">
              <a:lnSpc>
                <a:spcPct val="83000"/>
              </a:lnSpc>
              <a:defRPr lang="en-US" sz="5600" kern="1200" cap="all" spc="-100" baseline="0" dirty="0">
                <a:solidFill>
                  <a:schemeClr val="tx1">
                    <a:lumMod val="85000"/>
                    <a:lumOff val="15000"/>
                  </a:schemeClr>
                </a:solidFill>
                <a:effectLst/>
                <a:latin typeface="+mj-lt"/>
                <a:ea typeface="+mn-ea"/>
                <a:cs typeface="+mn-cs"/>
              </a:defRPr>
            </a:lvl1pPr>
          </a:lstStyle>
          <a:p>
            <a:pPr rtl="0"/>
            <a:r>
              <a:rPr lang="it-IT"/>
              <a:t>Fare clic per modificare lo stile del titolo dello schema</a:t>
            </a:r>
            <a:endParaRPr lang="en-US" dirty="0"/>
          </a:p>
        </p:txBody>
      </p:sp>
      <p:grpSp>
        <p:nvGrpSpPr>
          <p:cNvPr id="16" name="Gruppo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Connettore diritto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Connettore diritto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Connettore diritto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Segnaposto testo 2"/>
          <p:cNvSpPr>
            <a:spLocks noGrp="1"/>
          </p:cNvSpPr>
          <p:nvPr>
            <p:ph type="body" idx="1"/>
          </p:nvPr>
        </p:nvSpPr>
        <p:spPr>
          <a:xfrm>
            <a:off x="1629156" y="4682062"/>
            <a:ext cx="8939784" cy="457200"/>
          </a:xfrm>
        </p:spPr>
        <p:txBody>
          <a:bodyPr rtlCol="0"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a:t>Fare clic per modificare gli stili del testo dello schema</a:t>
            </a:r>
          </a:p>
        </p:txBody>
      </p:sp>
      <p:sp>
        <p:nvSpPr>
          <p:cNvPr id="4" name="Segnaposto data 3"/>
          <p:cNvSpPr>
            <a:spLocks noGrp="1"/>
          </p:cNvSpPr>
          <p:nvPr>
            <p:ph type="dt" sz="half" idx="10"/>
          </p:nvPr>
        </p:nvSpPr>
        <p:spPr>
          <a:xfrm>
            <a:off x="5318760" y="1344502"/>
            <a:ext cx="1554480" cy="498781"/>
          </a:xfrm>
        </p:spPr>
        <p:txBody>
          <a:bodyPr rtlCol="0"/>
          <a:lstStyle>
            <a:lvl1pPr algn="ctr">
              <a:defRPr lang="en-US" sz="1300" kern="1200" spc="0" baseline="0">
                <a:solidFill>
                  <a:srgbClr val="FFFFFF"/>
                </a:solidFill>
                <a:latin typeface="+mn-lt"/>
                <a:ea typeface="+mn-ea"/>
                <a:cs typeface="+mn-cs"/>
              </a:defRPr>
            </a:lvl1pPr>
          </a:lstStyle>
          <a:p>
            <a:pPr rtl="0"/>
            <a:fld id="{448F23ED-F6BB-4CDB-8CED-5F2E9AE92607}" type="datetime1">
              <a:rPr lang="it-IT" smtClean="0"/>
              <a:t>29/12/2020</a:t>
            </a:fld>
            <a:endParaRPr lang="en-US" dirty="0"/>
          </a:p>
        </p:txBody>
      </p:sp>
      <p:sp>
        <p:nvSpPr>
          <p:cNvPr id="5" name="Segnaposto piè di pagina 4"/>
          <p:cNvSpPr>
            <a:spLocks noGrp="1"/>
          </p:cNvSpPr>
          <p:nvPr>
            <p:ph type="ftr" sz="quarter" idx="11"/>
          </p:nvPr>
        </p:nvSpPr>
        <p:spPr>
          <a:xfrm>
            <a:off x="1629157" y="5177408"/>
            <a:ext cx="5660134" cy="228600"/>
          </a:xfrm>
        </p:spPr>
        <p:txBody>
          <a:bodyPr rtlCol="0"/>
          <a:lstStyle>
            <a:lvl1pPr algn="l">
              <a:defRPr>
                <a:solidFill>
                  <a:schemeClr val="tx1">
                    <a:lumMod val="85000"/>
                    <a:lumOff val="15000"/>
                  </a:schemeClr>
                </a:solidFill>
              </a:defRPr>
            </a:lvl1pPr>
          </a:lstStyle>
          <a:p>
            <a:pPr rtl="0"/>
            <a:endParaRPr lang="en-US" dirty="0"/>
          </a:p>
        </p:txBody>
      </p:sp>
      <p:sp>
        <p:nvSpPr>
          <p:cNvPr id="6" name="Segnaposto numero diapositiva 5"/>
          <p:cNvSpPr>
            <a:spLocks noGrp="1"/>
          </p:cNvSpPr>
          <p:nvPr>
            <p:ph type="sldNum" sz="quarter" idx="12"/>
          </p:nvPr>
        </p:nvSpPr>
        <p:spPr>
          <a:xfrm>
            <a:off x="8604504" y="5177408"/>
            <a:ext cx="1958339" cy="228600"/>
          </a:xfrm>
        </p:spPr>
        <p:txBody>
          <a:bodyPr rtlCol="0"/>
          <a:lstStyle>
            <a:lvl1pPr>
              <a:defRPr>
                <a:solidFill>
                  <a:schemeClr val="tx1">
                    <a:lumMod val="85000"/>
                    <a:lumOff val="15000"/>
                  </a:schemeClr>
                </a:solidFill>
              </a:defRPr>
            </a:lvl1pPr>
          </a:lstStyle>
          <a:p>
            <a:pPr rtl="0"/>
            <a:fld id="{34B7E4EF-A1BD-40F4-AB7B-04F084DD991D}" type="slidenum">
              <a:rPr lang="en-US" smtClean="0"/>
              <a:t>‹N›</a:t>
            </a:fld>
            <a:endParaRPr lang="en-US" dirty="0"/>
          </a:p>
        </p:txBody>
      </p:sp>
    </p:spTree>
    <p:extLst>
      <p:ext uri="{BB962C8B-B14F-4D97-AF65-F5344CB8AC3E}">
        <p14:creationId xmlns:p14="http://schemas.microsoft.com/office/powerpoint/2010/main" val="6060714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olo 7"/>
          <p:cNvSpPr>
            <a:spLocks noGrp="1"/>
          </p:cNvSpPr>
          <p:nvPr>
            <p:ph type="title"/>
          </p:nvPr>
        </p:nvSpPr>
        <p:spPr/>
        <p:txBody>
          <a:bodyPr rtlCol="0"/>
          <a:lstStyle/>
          <a:p>
            <a:pPr rtl="0"/>
            <a:r>
              <a:rPr lang="it-IT"/>
              <a:t>Fare clic per modificare lo stile del titolo dello schema</a:t>
            </a:r>
            <a:endParaRPr lang="en-US" dirty="0"/>
          </a:p>
        </p:txBody>
      </p:sp>
      <p:sp>
        <p:nvSpPr>
          <p:cNvPr id="3" name="Segnaposto contenuto 2"/>
          <p:cNvSpPr>
            <a:spLocks noGrp="1"/>
          </p:cNvSpPr>
          <p:nvPr>
            <p:ph sz="half" idx="1"/>
          </p:nvPr>
        </p:nvSpPr>
        <p:spPr>
          <a:xfrm>
            <a:off x="1066800" y="2103120"/>
            <a:ext cx="4663440" cy="3749040"/>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en-US" dirty="0"/>
          </a:p>
        </p:txBody>
      </p:sp>
      <p:sp>
        <p:nvSpPr>
          <p:cNvPr id="4" name="Segnaposto contenuto 3"/>
          <p:cNvSpPr>
            <a:spLocks noGrp="1"/>
          </p:cNvSpPr>
          <p:nvPr>
            <p:ph sz="half" idx="2"/>
          </p:nvPr>
        </p:nvSpPr>
        <p:spPr>
          <a:xfrm>
            <a:off x="6461760" y="2103120"/>
            <a:ext cx="4663440" cy="3749040"/>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en-US" dirty="0"/>
          </a:p>
        </p:txBody>
      </p:sp>
      <p:sp>
        <p:nvSpPr>
          <p:cNvPr id="5" name="Segnaposto data 4"/>
          <p:cNvSpPr>
            <a:spLocks noGrp="1"/>
          </p:cNvSpPr>
          <p:nvPr>
            <p:ph type="dt" sz="half" idx="10"/>
          </p:nvPr>
        </p:nvSpPr>
        <p:spPr/>
        <p:txBody>
          <a:bodyPr rtlCol="0"/>
          <a:lstStyle/>
          <a:p>
            <a:pPr rtl="0"/>
            <a:fld id="{5BD466EC-ACF2-4AF5-A2DE-2C9D1A6828FD}" type="datetime1">
              <a:rPr lang="it-IT" smtClean="0"/>
              <a:t>29/12/2020</a:t>
            </a:fld>
            <a:endParaRPr lang="en-US"/>
          </a:p>
        </p:txBody>
      </p:sp>
      <p:sp>
        <p:nvSpPr>
          <p:cNvPr id="6" name="Segnaposto piè di pagina 5"/>
          <p:cNvSpPr>
            <a:spLocks noGrp="1"/>
          </p:cNvSpPr>
          <p:nvPr>
            <p:ph type="ftr" sz="quarter" idx="11"/>
          </p:nvPr>
        </p:nvSpPr>
        <p:spPr/>
        <p:txBody>
          <a:bodyPr rtlCol="0"/>
          <a:lstStyle/>
          <a:p>
            <a:pPr rtl="0"/>
            <a:endParaRPr lang="en-US"/>
          </a:p>
        </p:txBody>
      </p:sp>
      <p:sp>
        <p:nvSpPr>
          <p:cNvPr id="7" name="Segnaposto numero diapositiva 6"/>
          <p:cNvSpPr>
            <a:spLocks noGrp="1"/>
          </p:cNvSpPr>
          <p:nvPr>
            <p:ph type="sldNum" sz="quarter" idx="12"/>
          </p:nvPr>
        </p:nvSpPr>
        <p:spPr/>
        <p:txBody>
          <a:bodyPr rtlCol="0"/>
          <a:lstStyle/>
          <a:p>
            <a:pPr rtl="0"/>
            <a:fld id="{34B7E4EF-A1BD-40F4-AB7B-04F084DD991D}" type="slidenum">
              <a:rPr lang="en-US" smtClean="0"/>
              <a:t>‹N›</a:t>
            </a:fld>
            <a:endParaRPr lang="en-US"/>
          </a:p>
        </p:txBody>
      </p:sp>
    </p:spTree>
    <p:extLst>
      <p:ext uri="{BB962C8B-B14F-4D97-AF65-F5344CB8AC3E}">
        <p14:creationId xmlns:p14="http://schemas.microsoft.com/office/powerpoint/2010/main" val="27446721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a:t>Fare clic per modificare lo stile del titolo dello schema</a:t>
            </a:r>
            <a:endParaRPr lang="en-US" dirty="0"/>
          </a:p>
        </p:txBody>
      </p:sp>
      <p:sp>
        <p:nvSpPr>
          <p:cNvPr id="3" name="Segnaposto testo 2"/>
          <p:cNvSpPr>
            <a:spLocks noGrp="1"/>
          </p:cNvSpPr>
          <p:nvPr>
            <p:ph type="body" idx="1"/>
          </p:nvPr>
        </p:nvSpPr>
        <p:spPr>
          <a:xfrm>
            <a:off x="1069848" y="2074334"/>
            <a:ext cx="4663440" cy="640080"/>
          </a:xfrm>
        </p:spPr>
        <p:txBody>
          <a:bodyPr rtlCol="0"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a:t>Fare clic per modificare gli stili del testo dello schema</a:t>
            </a:r>
          </a:p>
        </p:txBody>
      </p:sp>
      <p:sp>
        <p:nvSpPr>
          <p:cNvPr id="4" name="Segnaposto contenuto 3"/>
          <p:cNvSpPr>
            <a:spLocks noGrp="1"/>
          </p:cNvSpPr>
          <p:nvPr>
            <p:ph sz="half" idx="2"/>
          </p:nvPr>
        </p:nvSpPr>
        <p:spPr>
          <a:xfrm>
            <a:off x="1069848" y="2792472"/>
            <a:ext cx="4663440" cy="3163825"/>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it"/>
          </a:p>
        </p:txBody>
      </p:sp>
      <p:sp>
        <p:nvSpPr>
          <p:cNvPr id="5" name="Segnaposto testo 4"/>
          <p:cNvSpPr>
            <a:spLocks noGrp="1"/>
          </p:cNvSpPr>
          <p:nvPr>
            <p:ph type="body" sz="quarter" idx="3"/>
          </p:nvPr>
        </p:nvSpPr>
        <p:spPr>
          <a:xfrm>
            <a:off x="6458712" y="2074334"/>
            <a:ext cx="4663440" cy="640080"/>
          </a:xfrm>
        </p:spPr>
        <p:txBody>
          <a:bodyPr rtlCol="0"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a:t>Fare clic per modificare gli stili del testo dello schema</a:t>
            </a:r>
          </a:p>
        </p:txBody>
      </p:sp>
      <p:sp>
        <p:nvSpPr>
          <p:cNvPr id="6" name="Segnaposto contenuto 5"/>
          <p:cNvSpPr>
            <a:spLocks noGrp="1"/>
          </p:cNvSpPr>
          <p:nvPr>
            <p:ph sz="quarter" idx="4"/>
          </p:nvPr>
        </p:nvSpPr>
        <p:spPr>
          <a:xfrm>
            <a:off x="6458712" y="2792471"/>
            <a:ext cx="4663440" cy="3164509"/>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it"/>
          </a:p>
        </p:txBody>
      </p:sp>
      <p:sp>
        <p:nvSpPr>
          <p:cNvPr id="7" name="Segnaposto data 6"/>
          <p:cNvSpPr>
            <a:spLocks noGrp="1"/>
          </p:cNvSpPr>
          <p:nvPr>
            <p:ph type="dt" sz="half" idx="10"/>
          </p:nvPr>
        </p:nvSpPr>
        <p:spPr/>
        <p:txBody>
          <a:bodyPr rtlCol="0"/>
          <a:lstStyle/>
          <a:p>
            <a:pPr rtl="0"/>
            <a:fld id="{9A48AAC1-8B74-4EE6-9B7A-D8C2183B6272}" type="datetime1">
              <a:rPr lang="it-IT" smtClean="0"/>
              <a:t>29/12/2020</a:t>
            </a:fld>
            <a:endParaRPr lang="en-US"/>
          </a:p>
        </p:txBody>
      </p:sp>
      <p:sp>
        <p:nvSpPr>
          <p:cNvPr id="8" name="Segnaposto piè di pagina 7"/>
          <p:cNvSpPr>
            <a:spLocks noGrp="1"/>
          </p:cNvSpPr>
          <p:nvPr>
            <p:ph type="ftr" sz="quarter" idx="11"/>
          </p:nvPr>
        </p:nvSpPr>
        <p:spPr/>
        <p:txBody>
          <a:bodyPr rtlCol="0"/>
          <a:lstStyle/>
          <a:p>
            <a:pPr rtl="0"/>
            <a:endParaRPr lang="en-US"/>
          </a:p>
        </p:txBody>
      </p:sp>
      <p:sp>
        <p:nvSpPr>
          <p:cNvPr id="9" name="Segnaposto numero diapositiva 8"/>
          <p:cNvSpPr>
            <a:spLocks noGrp="1"/>
          </p:cNvSpPr>
          <p:nvPr>
            <p:ph type="sldNum" sz="quarter" idx="12"/>
          </p:nvPr>
        </p:nvSpPr>
        <p:spPr/>
        <p:txBody>
          <a:bodyPr rtlCol="0"/>
          <a:lstStyle/>
          <a:p>
            <a:pPr rtl="0"/>
            <a:fld id="{34B7E4EF-A1BD-40F4-AB7B-04F084DD991D}" type="slidenum">
              <a:rPr lang="en-US" smtClean="0"/>
              <a:t>‹N›</a:t>
            </a:fld>
            <a:endParaRPr lang="en-US"/>
          </a:p>
        </p:txBody>
      </p:sp>
    </p:spTree>
    <p:extLst>
      <p:ext uri="{BB962C8B-B14F-4D97-AF65-F5344CB8AC3E}">
        <p14:creationId xmlns:p14="http://schemas.microsoft.com/office/powerpoint/2010/main" val="29299607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a:t>Fare clic per modificare lo stile del titolo dello schema</a:t>
            </a:r>
            <a:endParaRPr lang="en-US" dirty="0"/>
          </a:p>
        </p:txBody>
      </p:sp>
      <p:sp>
        <p:nvSpPr>
          <p:cNvPr id="3" name="Segnaposto data 2"/>
          <p:cNvSpPr>
            <a:spLocks noGrp="1"/>
          </p:cNvSpPr>
          <p:nvPr>
            <p:ph type="dt" sz="half" idx="10"/>
          </p:nvPr>
        </p:nvSpPr>
        <p:spPr/>
        <p:txBody>
          <a:bodyPr rtlCol="0"/>
          <a:lstStyle/>
          <a:p>
            <a:pPr rtl="0"/>
            <a:fld id="{5D98DF3E-2C46-4BD0-9CFF-FBAEC93B7840}" type="datetime1">
              <a:rPr lang="it-IT" smtClean="0"/>
              <a:t>29/12/2020</a:t>
            </a:fld>
            <a:endParaRPr lang="en-US"/>
          </a:p>
        </p:txBody>
      </p:sp>
      <p:sp>
        <p:nvSpPr>
          <p:cNvPr id="4" name="Segnaposto piè di pagina 3"/>
          <p:cNvSpPr>
            <a:spLocks noGrp="1"/>
          </p:cNvSpPr>
          <p:nvPr>
            <p:ph type="ftr" sz="quarter" idx="11"/>
          </p:nvPr>
        </p:nvSpPr>
        <p:spPr/>
        <p:txBody>
          <a:bodyPr rtlCol="0"/>
          <a:lstStyle/>
          <a:p>
            <a:pPr rtl="0"/>
            <a:endParaRPr lang="en-US"/>
          </a:p>
        </p:txBody>
      </p:sp>
      <p:sp>
        <p:nvSpPr>
          <p:cNvPr id="5" name="Segnaposto numero diapositiva 4"/>
          <p:cNvSpPr>
            <a:spLocks noGrp="1"/>
          </p:cNvSpPr>
          <p:nvPr>
            <p:ph type="sldNum" sz="quarter" idx="12"/>
          </p:nvPr>
        </p:nvSpPr>
        <p:spPr/>
        <p:txBody>
          <a:bodyPr rtlCol="0"/>
          <a:lstStyle/>
          <a:p>
            <a:pPr rtl="0"/>
            <a:fld id="{34B7E4EF-A1BD-40F4-AB7B-04F084DD991D}" type="slidenum">
              <a:rPr lang="en-US" smtClean="0"/>
              <a:t>‹N›</a:t>
            </a:fld>
            <a:endParaRPr lang="en-US"/>
          </a:p>
        </p:txBody>
      </p:sp>
    </p:spTree>
    <p:extLst>
      <p:ext uri="{BB962C8B-B14F-4D97-AF65-F5344CB8AC3E}">
        <p14:creationId xmlns:p14="http://schemas.microsoft.com/office/powerpoint/2010/main" val="26674131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rtlCol="0"/>
          <a:lstStyle/>
          <a:p>
            <a:pPr rtl="0"/>
            <a:fld id="{4D9F376C-F698-4333-9878-8CD80B2B39D3}" type="datetime1">
              <a:rPr lang="it-IT" smtClean="0"/>
              <a:t>29/12/2020</a:t>
            </a:fld>
            <a:endParaRPr lang="en-US"/>
          </a:p>
        </p:txBody>
      </p:sp>
      <p:sp>
        <p:nvSpPr>
          <p:cNvPr id="3" name="Segnaposto piè di pagina 2"/>
          <p:cNvSpPr>
            <a:spLocks noGrp="1"/>
          </p:cNvSpPr>
          <p:nvPr>
            <p:ph type="ftr" sz="quarter" idx="11"/>
          </p:nvPr>
        </p:nvSpPr>
        <p:spPr/>
        <p:txBody>
          <a:bodyPr rtlCol="0"/>
          <a:lstStyle/>
          <a:p>
            <a:pPr rtl="0"/>
            <a:endParaRPr lang="en-US"/>
          </a:p>
        </p:txBody>
      </p:sp>
      <p:sp>
        <p:nvSpPr>
          <p:cNvPr id="4" name="Segnaposto numero diapositiva 3"/>
          <p:cNvSpPr>
            <a:spLocks noGrp="1"/>
          </p:cNvSpPr>
          <p:nvPr>
            <p:ph type="sldNum" sz="quarter" idx="12"/>
          </p:nvPr>
        </p:nvSpPr>
        <p:spPr/>
        <p:txBody>
          <a:bodyPr rtlCol="0"/>
          <a:lstStyle/>
          <a:p>
            <a:pPr rtl="0"/>
            <a:fld id="{34B7E4EF-A1BD-40F4-AB7B-04F084DD991D}" type="slidenum">
              <a:rPr lang="en-US" smtClean="0"/>
              <a:t>‹N›</a:t>
            </a:fld>
            <a:endParaRPr lang="en-US"/>
          </a:p>
        </p:txBody>
      </p:sp>
    </p:spTree>
    <p:extLst>
      <p:ext uri="{BB962C8B-B14F-4D97-AF65-F5344CB8AC3E}">
        <p14:creationId xmlns:p14="http://schemas.microsoft.com/office/powerpoint/2010/main" val="9072471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ttangolo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8458200" y="607392"/>
            <a:ext cx="3161963" cy="1645920"/>
          </a:xfrm>
        </p:spPr>
        <p:txBody>
          <a:bodyPr rtlCol="0" anchor="b">
            <a:noAutofit/>
          </a:bodyPr>
          <a:lstStyle>
            <a:lvl1pPr algn="l" defTabSz="914400" rtl="0" eaLnBrk="1" latinLnBrk="0" hangingPunct="1">
              <a:lnSpc>
                <a:spcPct val="100000"/>
              </a:lnSpc>
              <a:spcBef>
                <a:spcPct val="0"/>
              </a:spcBef>
              <a:buNone/>
              <a:defRPr lang="en-US" sz="2800" b="0" kern="1200" cap="none" spc="0" baseline="0" dirty="0">
                <a:solidFill>
                  <a:schemeClr val="tx1"/>
                </a:solidFill>
                <a:effectLst/>
                <a:latin typeface="+mj-lt"/>
                <a:ea typeface="+mn-ea"/>
                <a:cs typeface="+mn-cs"/>
              </a:defRPr>
            </a:lvl1pPr>
          </a:lstStyle>
          <a:p>
            <a:pPr rtl="0"/>
            <a:r>
              <a:rPr lang="it-IT"/>
              <a:t>Fare clic per modificare lo stile del titolo dello schema</a:t>
            </a:r>
            <a:endParaRPr lang="en-US" dirty="0"/>
          </a:p>
        </p:txBody>
      </p:sp>
      <p:sp>
        <p:nvSpPr>
          <p:cNvPr id="3" name="Segnaposto contenuto 2"/>
          <p:cNvSpPr>
            <a:spLocks noGrp="1"/>
          </p:cNvSpPr>
          <p:nvPr>
            <p:ph idx="1"/>
          </p:nvPr>
        </p:nvSpPr>
        <p:spPr>
          <a:xfrm>
            <a:off x="685800" y="609600"/>
            <a:ext cx="6858000" cy="5334000"/>
          </a:xfrm>
        </p:spPr>
        <p:txBody>
          <a:bodyPr rtlCol="0"/>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en-US" dirty="0"/>
          </a:p>
        </p:txBody>
      </p:sp>
      <p:sp>
        <p:nvSpPr>
          <p:cNvPr id="4" name="Segnaposto testo 3"/>
          <p:cNvSpPr>
            <a:spLocks noGrp="1"/>
          </p:cNvSpPr>
          <p:nvPr>
            <p:ph type="body" sz="half" idx="2" hasCustomPrompt="1"/>
          </p:nvPr>
        </p:nvSpPr>
        <p:spPr>
          <a:xfrm>
            <a:off x="8458200" y="2336800"/>
            <a:ext cx="3161963" cy="3606800"/>
          </a:xfrm>
        </p:spPr>
        <p:txBody>
          <a:bodyPr rtlCol="0">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 dirty="0"/>
              <a:t>Fare clic per modificare lo stile del titolo</a:t>
            </a:r>
          </a:p>
        </p:txBody>
      </p:sp>
      <p:sp>
        <p:nvSpPr>
          <p:cNvPr id="8" name="Segnaposto data 7"/>
          <p:cNvSpPr>
            <a:spLocks noGrp="1"/>
          </p:cNvSpPr>
          <p:nvPr>
            <p:ph type="dt" sz="half" idx="10"/>
          </p:nvPr>
        </p:nvSpPr>
        <p:spPr>
          <a:xfrm>
            <a:off x="5588000" y="6035040"/>
            <a:ext cx="1955800" cy="365760"/>
          </a:xfrm>
        </p:spPr>
        <p:txBody>
          <a:bodyPr rtlCol="0"/>
          <a:lstStyle>
            <a:lvl1pPr>
              <a:defRPr>
                <a:solidFill>
                  <a:schemeClr val="tx1">
                    <a:lumMod val="85000"/>
                    <a:lumOff val="15000"/>
                  </a:schemeClr>
                </a:solidFill>
              </a:defRPr>
            </a:lvl1pPr>
          </a:lstStyle>
          <a:p>
            <a:pPr rtl="0"/>
            <a:fld id="{7579D569-2C97-4786-A562-991193493077}" type="datetime1">
              <a:rPr lang="it-IT" smtClean="0"/>
              <a:t>29/12/2020</a:t>
            </a:fld>
            <a:endParaRPr lang="en-US"/>
          </a:p>
        </p:txBody>
      </p:sp>
      <p:sp>
        <p:nvSpPr>
          <p:cNvPr id="9" name="Segnaposto piè di pagina 8"/>
          <p:cNvSpPr>
            <a:spLocks noGrp="1"/>
          </p:cNvSpPr>
          <p:nvPr>
            <p:ph type="ftr" sz="quarter" idx="11"/>
          </p:nvPr>
        </p:nvSpPr>
        <p:spPr>
          <a:xfrm>
            <a:off x="685801" y="6035040"/>
            <a:ext cx="4584700" cy="365760"/>
          </a:xfrm>
        </p:spPr>
        <p:txBody>
          <a:bodyPr rtlCol="0"/>
          <a:lstStyle>
            <a:lvl1pPr algn="l">
              <a:defRPr/>
            </a:lvl1pPr>
          </a:lstStyle>
          <a:p>
            <a:pPr rtl="0"/>
            <a:endParaRPr lang="en-US"/>
          </a:p>
        </p:txBody>
      </p:sp>
      <p:sp>
        <p:nvSpPr>
          <p:cNvPr id="11" name="Segnaposto numero diapositiva 10"/>
          <p:cNvSpPr>
            <a:spLocks noGrp="1"/>
          </p:cNvSpPr>
          <p:nvPr>
            <p:ph type="sldNum" sz="quarter" idx="12"/>
          </p:nvPr>
        </p:nvSpPr>
        <p:spPr>
          <a:xfrm>
            <a:off x="10396728" y="6035040"/>
            <a:ext cx="1223435" cy="365760"/>
          </a:xfrm>
        </p:spPr>
        <p:txBody>
          <a:bodyPr rtlCol="0"/>
          <a:lstStyle>
            <a:lvl1pPr>
              <a:defRPr>
                <a:solidFill>
                  <a:schemeClr val="tx1">
                    <a:lumMod val="85000"/>
                    <a:lumOff val="15000"/>
                  </a:schemeClr>
                </a:solidFill>
              </a:defRPr>
            </a:lvl1pPr>
          </a:lstStyle>
          <a:p>
            <a:pPr rtl="0"/>
            <a:fld id="{34B7E4EF-A1BD-40F4-AB7B-04F084DD991D}" type="slidenum">
              <a:rPr lang="en-US" smtClean="0"/>
              <a:t>‹N›</a:t>
            </a:fld>
            <a:endParaRPr lang="en-US"/>
          </a:p>
        </p:txBody>
      </p:sp>
    </p:spTree>
    <p:extLst>
      <p:ext uri="{BB962C8B-B14F-4D97-AF65-F5344CB8AC3E}">
        <p14:creationId xmlns:p14="http://schemas.microsoft.com/office/powerpoint/2010/main" val="24886021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11" name="Rettangolo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immagine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a:t>Fare clic sull'icona per inserire un'immagine</a:t>
            </a:r>
            <a:endParaRPr lang="en-US" dirty="0"/>
          </a:p>
        </p:txBody>
      </p:sp>
      <p:sp>
        <p:nvSpPr>
          <p:cNvPr id="5" name="Segnaposto data 4"/>
          <p:cNvSpPr>
            <a:spLocks noGrp="1"/>
          </p:cNvSpPr>
          <p:nvPr>
            <p:ph type="dt" sz="half" idx="10"/>
          </p:nvPr>
        </p:nvSpPr>
        <p:spPr>
          <a:xfrm>
            <a:off x="5662337" y="6035040"/>
            <a:ext cx="2071963" cy="365760"/>
          </a:xfrm>
        </p:spPr>
        <p:txBody>
          <a:bodyPr rtlCol="0"/>
          <a:lstStyle>
            <a:lvl1pPr>
              <a:defRPr b="1">
                <a:solidFill>
                  <a:srgbClr val="FFFFFF"/>
                </a:solidFill>
                <a:effectLst>
                  <a:outerShdw blurRad="19050" dist="6350" dir="2700000" algn="tl" rotWithShape="0">
                    <a:prstClr val="black">
                      <a:alpha val="40000"/>
                    </a:prstClr>
                  </a:outerShdw>
                </a:effectLst>
              </a:defRPr>
            </a:lvl1pPr>
          </a:lstStyle>
          <a:p>
            <a:pPr rtl="0"/>
            <a:fld id="{3D5E0B24-8B1C-463E-9C62-AF58AAE602D6}" type="datetime1">
              <a:rPr lang="it-IT" smtClean="0"/>
              <a:t>29/12/2020</a:t>
            </a:fld>
            <a:endParaRPr lang="en-US" dirty="0"/>
          </a:p>
        </p:txBody>
      </p:sp>
      <p:sp>
        <p:nvSpPr>
          <p:cNvPr id="6" name="Segnaposto piè di pagina 5"/>
          <p:cNvSpPr>
            <a:spLocks noGrp="1"/>
          </p:cNvSpPr>
          <p:nvPr>
            <p:ph type="ftr" sz="quarter" idx="11"/>
          </p:nvPr>
        </p:nvSpPr>
        <p:spPr>
          <a:xfrm>
            <a:off x="612648" y="6035040"/>
            <a:ext cx="4588002" cy="365760"/>
          </a:xfrm>
        </p:spPr>
        <p:txBody>
          <a:bodyPr rtlCol="0"/>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rtl="0"/>
            <a:endParaRPr lang="en-US" dirty="0"/>
          </a:p>
        </p:txBody>
      </p:sp>
      <p:sp>
        <p:nvSpPr>
          <p:cNvPr id="7" name="Segnaposto numero diapositiva 6"/>
          <p:cNvSpPr>
            <a:spLocks noGrp="1"/>
          </p:cNvSpPr>
          <p:nvPr>
            <p:ph type="sldNum" sz="quarter" idx="12"/>
          </p:nvPr>
        </p:nvSpPr>
        <p:spPr>
          <a:xfrm>
            <a:off x="10396728" y="6035040"/>
            <a:ext cx="1225296" cy="365760"/>
          </a:xfrm>
        </p:spPr>
        <p:txBody>
          <a:bodyPr rtlCol="0"/>
          <a:lstStyle/>
          <a:p>
            <a:pPr rtl="0"/>
            <a:fld id="{34B7E4EF-A1BD-40F4-AB7B-04F084DD991D}" type="slidenum">
              <a:rPr lang="en-US" smtClean="0"/>
              <a:t>‹N›</a:t>
            </a:fld>
            <a:endParaRPr lang="en-US"/>
          </a:p>
        </p:txBody>
      </p:sp>
      <p:sp>
        <p:nvSpPr>
          <p:cNvPr id="12" name="Rettangolo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8477250" y="603504"/>
            <a:ext cx="3144774" cy="1645920"/>
          </a:xfrm>
        </p:spPr>
        <p:txBody>
          <a:bodyPr rtlCol="0" anchor="b">
            <a:noAutofit/>
          </a:bodyPr>
          <a:lstStyle>
            <a:lvl1pPr algn="l">
              <a:lnSpc>
                <a:spcPct val="100000"/>
              </a:lnSpc>
              <a:defRPr sz="2800" b="0">
                <a:solidFill>
                  <a:schemeClr val="tx1"/>
                </a:solidFill>
                <a:latin typeface="+mj-lt"/>
              </a:defRPr>
            </a:lvl1pPr>
          </a:lstStyle>
          <a:p>
            <a:pPr rtl="0"/>
            <a:r>
              <a:rPr lang="it-IT"/>
              <a:t>Fare clic per modificare lo stile del titolo dello schema</a:t>
            </a:r>
            <a:endParaRPr lang="en-US" dirty="0"/>
          </a:p>
        </p:txBody>
      </p:sp>
      <p:sp>
        <p:nvSpPr>
          <p:cNvPr id="4" name="Segnaposto testo 3"/>
          <p:cNvSpPr>
            <a:spLocks noGrp="1"/>
          </p:cNvSpPr>
          <p:nvPr>
            <p:ph type="body" sz="half" idx="2"/>
          </p:nvPr>
        </p:nvSpPr>
        <p:spPr>
          <a:xfrm>
            <a:off x="8477250" y="2386584"/>
            <a:ext cx="3144774" cy="3511296"/>
          </a:xfrm>
        </p:spPr>
        <p:txBody>
          <a:bodyPr rtlCol="0">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a:t>Fare clic per modificare gli stili del testo dello schema</a:t>
            </a:r>
          </a:p>
        </p:txBody>
      </p:sp>
    </p:spTree>
    <p:extLst>
      <p:ext uri="{BB962C8B-B14F-4D97-AF65-F5344CB8AC3E}">
        <p14:creationId xmlns:p14="http://schemas.microsoft.com/office/powerpoint/2010/main" val="26782230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ttangolo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7" name="Rettangolo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ttangolo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Segnaposto titolo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pPr rtl="0"/>
            <a:r>
              <a:rPr lang="it"/>
              <a:t>Fare clic per modificare lo stile del titolo dello schema</a:t>
            </a:r>
            <a:endParaRPr lang="en-US" dirty="0"/>
          </a:p>
        </p:txBody>
      </p:sp>
      <p:sp>
        <p:nvSpPr>
          <p:cNvPr id="3" name="Segnaposto testo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rtl="0"/>
            <a:r>
              <a:rPr lang="it"/>
              <a:t>Fare clic per modificare gli stili del testo dello schema</a:t>
            </a:r>
          </a:p>
          <a:p>
            <a:pPr lvl="1" rtl="0"/>
            <a:r>
              <a:rPr lang="it"/>
              <a:t>Secondo livello</a:t>
            </a:r>
          </a:p>
          <a:p>
            <a:pPr lvl="2" rtl="0"/>
            <a:r>
              <a:rPr lang="it"/>
              <a:t>Terzo livello</a:t>
            </a:r>
          </a:p>
          <a:p>
            <a:pPr lvl="3" rtl="0"/>
            <a:r>
              <a:rPr lang="it"/>
              <a:t>Quarto livello</a:t>
            </a:r>
          </a:p>
          <a:p>
            <a:pPr lvl="4" rtl="0"/>
            <a:r>
              <a:rPr lang="it"/>
              <a:t>Quinto livello</a:t>
            </a:r>
            <a:endParaRPr lang="en-US" dirty="0"/>
          </a:p>
        </p:txBody>
      </p:sp>
      <p:sp>
        <p:nvSpPr>
          <p:cNvPr id="4" name="Segnaposto data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pPr rtl="0"/>
            <a:fld id="{B7732347-0869-477C-BE48-3F9F51733ED7}" type="datetime1">
              <a:rPr lang="it-IT" smtClean="0"/>
              <a:t>29/12/2020</a:t>
            </a:fld>
            <a:endParaRPr lang="en-US" dirty="0"/>
          </a:p>
        </p:txBody>
      </p:sp>
      <p:sp>
        <p:nvSpPr>
          <p:cNvPr id="5" name="Segnaposto piè di pagina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pPr rtl="0"/>
            <a:endParaRPr lang="en-US" dirty="0"/>
          </a:p>
        </p:txBody>
      </p:sp>
      <p:sp>
        <p:nvSpPr>
          <p:cNvPr id="6" name="Segnaposto numero diapositiva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pPr rtl="0"/>
            <a:fld id="{34B7E4EF-A1BD-40F4-AB7B-04F084DD991D}" type="slidenum">
              <a:rPr lang="en-US" smtClean="0"/>
              <a:t>‹N›</a:t>
            </a:fld>
            <a:endParaRPr lang="en-US"/>
          </a:p>
        </p:txBody>
      </p:sp>
    </p:spTree>
    <p:extLst>
      <p:ext uri="{BB962C8B-B14F-4D97-AF65-F5344CB8AC3E}">
        <p14:creationId xmlns:p14="http://schemas.microsoft.com/office/powerpoint/2010/main" val="38115776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65" r:id="rId5"/>
    <p:sldLayoutId id="2147483671" r:id="rId6"/>
    <p:sldLayoutId id="2147483672" r:id="rId7"/>
    <p:sldLayoutId id="2147483662" r:id="rId8"/>
    <p:sldLayoutId id="2147483663" r:id="rId9"/>
    <p:sldLayoutId id="2147483664" r:id="rId10"/>
    <p:sldLayoutId id="2147483666"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hf sldNum="0" hdr="0" ftr="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jpeg"/><Relationship Id="rId4" Type="http://schemas.openxmlformats.org/officeDocument/2006/relationships/image" Target="../media/image28.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hyperlink" Target="http://cercalatuascuola.istruzione.it/cercalatuascuola"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image" Target="../media/image6.png"/><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image" Target="../media/image5.png"/><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5" Type="http://schemas.openxmlformats.org/officeDocument/2006/relationships/image" Target="../media/image8.png"/><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4.xml"/><Relationship Id="rId6" Type="http://schemas.openxmlformats.org/officeDocument/2006/relationships/image" Target="../media/image13.jpe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jpeg"/></Relationships>
</file>

<file path=ppt/slides/_rels/slide9.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9.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magine 4" descr="Immagine con tessuto, tabella, rosso, coperto&#10;&#10;Descrizione generata automaticamente">
            <a:extLst>
              <a:ext uri="{FF2B5EF4-FFF2-40B4-BE49-F238E27FC236}">
                <a16:creationId xmlns:a16="http://schemas.microsoft.com/office/drawing/2014/main" id="{6D3BA21E-E6C8-4E14-8E53-C5DF567E9DFF}"/>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0" y="8323"/>
            <a:ext cx="12191979" cy="6857990"/>
          </a:xfrm>
          <a:prstGeom prst="rect">
            <a:avLst/>
          </a:prstGeom>
        </p:spPr>
      </p:pic>
      <p:sp>
        <p:nvSpPr>
          <p:cNvPr id="64" name="Rettangolo 59">
            <a:extLst>
              <a:ext uri="{FF2B5EF4-FFF2-40B4-BE49-F238E27FC236}">
                <a16:creationId xmlns:a16="http://schemas.microsoft.com/office/drawing/2014/main" id="{2644B391-9BFE-445C-A9EC-F544BB85FB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65" name="Rettangolo 61">
            <a:extLst>
              <a:ext uri="{FF2B5EF4-FFF2-40B4-BE49-F238E27FC236}">
                <a16:creationId xmlns:a16="http://schemas.microsoft.com/office/drawing/2014/main" id="{80F26E69-87D9-4655-AE7B-280A87AA3C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975104"/>
            <a:ext cx="5120640" cy="2907792"/>
          </a:xfrm>
          <a:prstGeom prst="rect">
            <a:avLst/>
          </a:prstGeom>
          <a:noFill/>
          <a:ln w="6350" cap="sq" cmpd="sng" algn="ctr">
            <a:solidFill>
              <a:schemeClr val="tx1"/>
            </a:solidFill>
            <a:prstDash val="solid"/>
            <a:miter lim="800000"/>
          </a:ln>
          <a:effectLst>
            <a:softEdge rad="0"/>
          </a:effectLst>
        </p:spPr>
      </p:sp>
      <p:sp>
        <p:nvSpPr>
          <p:cNvPr id="2" name="Titolo 1">
            <a:extLst>
              <a:ext uri="{FF2B5EF4-FFF2-40B4-BE49-F238E27FC236}">
                <a16:creationId xmlns:a16="http://schemas.microsoft.com/office/drawing/2014/main" id="{18C3B467-088C-4F3D-A9A7-105C4E1E20CD}"/>
              </a:ext>
            </a:extLst>
          </p:cNvPr>
          <p:cNvSpPr>
            <a:spLocks noGrp="1"/>
          </p:cNvSpPr>
          <p:nvPr>
            <p:ph type="ctrTitle"/>
          </p:nvPr>
        </p:nvSpPr>
        <p:spPr>
          <a:xfrm>
            <a:off x="1276055" y="2350017"/>
            <a:ext cx="4775075" cy="1630906"/>
          </a:xfrm>
        </p:spPr>
        <p:txBody>
          <a:bodyPr rtlCol="0">
            <a:normAutofit/>
          </a:bodyPr>
          <a:lstStyle/>
          <a:p>
            <a:pPr rtl="0"/>
            <a:r>
              <a:rPr lang="it-IT" sz="4400" dirty="0">
                <a:solidFill>
                  <a:schemeClr val="tx1"/>
                </a:solidFill>
              </a:rPr>
              <a:t>O</a:t>
            </a:r>
            <a:r>
              <a:rPr lang="it" sz="4400" dirty="0">
                <a:solidFill>
                  <a:schemeClr val="tx1"/>
                </a:solidFill>
              </a:rPr>
              <a:t>fferta</a:t>
            </a:r>
            <a:br>
              <a:rPr lang="it" sz="4400" dirty="0">
                <a:solidFill>
                  <a:schemeClr val="tx1"/>
                </a:solidFill>
              </a:rPr>
            </a:br>
            <a:r>
              <a:rPr lang="it" sz="4400" dirty="0">
                <a:solidFill>
                  <a:schemeClr val="tx1"/>
                </a:solidFill>
              </a:rPr>
              <a:t>formativa</a:t>
            </a:r>
          </a:p>
        </p:txBody>
      </p:sp>
      <p:sp>
        <p:nvSpPr>
          <p:cNvPr id="3" name="Sottotitolo 2">
            <a:extLst>
              <a:ext uri="{FF2B5EF4-FFF2-40B4-BE49-F238E27FC236}">
                <a16:creationId xmlns:a16="http://schemas.microsoft.com/office/drawing/2014/main" id="{C8722DDC-8EEE-4A06-8DFE-B44871EAA2CF}"/>
              </a:ext>
            </a:extLst>
          </p:cNvPr>
          <p:cNvSpPr>
            <a:spLocks noGrp="1"/>
          </p:cNvSpPr>
          <p:nvPr>
            <p:ph type="subTitle" idx="1"/>
          </p:nvPr>
        </p:nvSpPr>
        <p:spPr>
          <a:xfrm>
            <a:off x="1276055" y="3990546"/>
            <a:ext cx="4775075" cy="784654"/>
          </a:xfrm>
          <a:effectLst>
            <a:outerShdw blurRad="50800" dist="38100" dir="2700000" algn="tl" rotWithShape="0">
              <a:prstClr val="black">
                <a:alpha val="40000"/>
              </a:prstClr>
            </a:outerShdw>
          </a:effectLst>
        </p:spPr>
        <p:txBody>
          <a:bodyPr rtlCol="0">
            <a:normAutofit fontScale="62500" lnSpcReduction="20000"/>
          </a:bodyPr>
          <a:lstStyle/>
          <a:p>
            <a:pPr rtl="0"/>
            <a:r>
              <a:rPr lang="it-IT" b="1" dirty="0">
                <a:solidFill>
                  <a:schemeClr val="tx1"/>
                </a:solidFill>
              </a:rPr>
              <a:t>S</a:t>
            </a:r>
            <a:r>
              <a:rPr lang="it" b="1" dirty="0">
                <a:solidFill>
                  <a:schemeClr val="tx1"/>
                </a:solidFill>
              </a:rPr>
              <a:t>cuola secondaria di primo grado</a:t>
            </a:r>
          </a:p>
          <a:p>
            <a:pPr rtl="0"/>
            <a:r>
              <a:rPr lang="it" b="1" dirty="0">
                <a:solidFill>
                  <a:schemeClr val="tx1"/>
                </a:solidFill>
              </a:rPr>
              <a:t> Miccichè-Lipparini</a:t>
            </a:r>
          </a:p>
          <a:p>
            <a:pPr rtl="0"/>
            <a:r>
              <a:rPr lang="it" b="1" dirty="0">
                <a:solidFill>
                  <a:schemeClr val="tx1"/>
                </a:solidFill>
              </a:rPr>
              <a:t>2020-2021</a:t>
            </a:r>
          </a:p>
          <a:p>
            <a:pPr rtl="0"/>
            <a:r>
              <a:rPr lang="it" b="1" dirty="0">
                <a:solidFill>
                  <a:schemeClr val="tx1"/>
                </a:solidFill>
              </a:rPr>
              <a:t>SCICLI</a:t>
            </a:r>
          </a:p>
        </p:txBody>
      </p:sp>
      <p:pic>
        <p:nvPicPr>
          <p:cNvPr id="6" name="Ghali  - Good Times Versione Karaoke Academy Italia">
            <a:hlinkClick r:id="" action="ppaction://media"/>
            <a:extLst>
              <a:ext uri="{FF2B5EF4-FFF2-40B4-BE49-F238E27FC236}">
                <a16:creationId xmlns:a16="http://schemas.microsoft.com/office/drawing/2014/main" id="{0182BA40-0904-4895-9214-D9A61198B747}"/>
              </a:ext>
            </a:extLst>
          </p:cNvPr>
          <p:cNvPicPr>
            <a:picLocks noChangeAspect="1"/>
          </p:cNvPicPr>
          <p:nvPr>
            <a:audioFile r:link="rId1"/>
            <p:extLst>
              <p:ext uri="{DAA4B4D4-6D71-4841-9C94-3DE7FCFB9230}">
                <p14:media xmlns:p14="http://schemas.microsoft.com/office/powerpoint/2010/main" r:embed="rId2">
                  <p14:trim st="3500"/>
                  <p14:fade out="250"/>
                </p14:media>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7366931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2" repeatCount="indefinite" fill="remove"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egnaposto immagine 6">
            <a:extLst>
              <a:ext uri="{FF2B5EF4-FFF2-40B4-BE49-F238E27FC236}">
                <a16:creationId xmlns:a16="http://schemas.microsoft.com/office/drawing/2014/main" id="{405CF68B-FF39-4FE0-A0A2-7E5C2C1CC1FA}"/>
              </a:ext>
            </a:extLst>
          </p:cNvPr>
          <p:cNvPicPr>
            <a:picLocks noGrp="1" noChangeAspect="1"/>
          </p:cNvPicPr>
          <p:nvPr>
            <p:ph type="pic" idx="1"/>
          </p:nvPr>
        </p:nvPicPr>
        <p:blipFill>
          <a:blip r:embed="rId2" cstate="hqprint">
            <a:extLst>
              <a:ext uri="{28A0092B-C50C-407E-A947-70E740481C1C}">
                <a14:useLocalDpi xmlns:a14="http://schemas.microsoft.com/office/drawing/2010/main" val="0"/>
              </a:ext>
            </a:extLst>
          </a:blip>
          <a:srcRect t="18905" b="18905"/>
          <a:stretch>
            <a:fillRect/>
          </a:stretch>
        </p:blipFill>
        <p:spPr>
          <a:xfrm>
            <a:off x="3108743" y="253626"/>
            <a:ext cx="2425737" cy="2011680"/>
          </a:xfrm>
        </p:spPr>
      </p:pic>
      <p:sp>
        <p:nvSpPr>
          <p:cNvPr id="3" name="Segnaposto data 2">
            <a:extLst>
              <a:ext uri="{FF2B5EF4-FFF2-40B4-BE49-F238E27FC236}">
                <a16:creationId xmlns:a16="http://schemas.microsoft.com/office/drawing/2014/main" id="{EFE800BD-943E-45B0-94A1-0189B2F57645}"/>
              </a:ext>
            </a:extLst>
          </p:cNvPr>
          <p:cNvSpPr>
            <a:spLocks noGrp="1"/>
          </p:cNvSpPr>
          <p:nvPr>
            <p:ph type="dt" sz="half" idx="10"/>
          </p:nvPr>
        </p:nvSpPr>
        <p:spPr/>
        <p:txBody>
          <a:bodyPr/>
          <a:lstStyle/>
          <a:p>
            <a:pPr rtl="0"/>
            <a:fld id="{3D5E0B24-8B1C-463E-9C62-AF58AAE602D6}" type="datetime1">
              <a:rPr lang="it-IT" smtClean="0"/>
              <a:t>29/12/2020</a:t>
            </a:fld>
            <a:endParaRPr lang="en-US" dirty="0"/>
          </a:p>
        </p:txBody>
      </p:sp>
      <p:sp>
        <p:nvSpPr>
          <p:cNvPr id="4" name="Titolo 3">
            <a:extLst>
              <a:ext uri="{FF2B5EF4-FFF2-40B4-BE49-F238E27FC236}">
                <a16:creationId xmlns:a16="http://schemas.microsoft.com/office/drawing/2014/main" id="{80DBFAD4-F482-4531-8099-64109F01D751}"/>
              </a:ext>
            </a:extLst>
          </p:cNvPr>
          <p:cNvSpPr>
            <a:spLocks noGrp="1"/>
          </p:cNvSpPr>
          <p:nvPr>
            <p:ph type="title"/>
          </p:nvPr>
        </p:nvSpPr>
        <p:spPr/>
        <p:txBody>
          <a:bodyPr/>
          <a:lstStyle/>
          <a:p>
            <a:r>
              <a:rPr lang="it-IT" dirty="0"/>
              <a:t>Arricchiscono l’Offerta Formativa:</a:t>
            </a:r>
          </a:p>
        </p:txBody>
      </p:sp>
      <p:sp>
        <p:nvSpPr>
          <p:cNvPr id="5" name="Segnaposto testo 4">
            <a:extLst>
              <a:ext uri="{FF2B5EF4-FFF2-40B4-BE49-F238E27FC236}">
                <a16:creationId xmlns:a16="http://schemas.microsoft.com/office/drawing/2014/main" id="{07BDA62C-DF66-4857-8F2D-E074DC06BEE6}"/>
              </a:ext>
            </a:extLst>
          </p:cNvPr>
          <p:cNvSpPr>
            <a:spLocks noGrp="1"/>
          </p:cNvSpPr>
          <p:nvPr>
            <p:ph type="body" sz="half" idx="2"/>
          </p:nvPr>
        </p:nvSpPr>
        <p:spPr/>
        <p:txBody>
          <a:bodyPr>
            <a:normAutofit fontScale="55000" lnSpcReduction="20000"/>
          </a:bodyPr>
          <a:lstStyle/>
          <a:p>
            <a:pPr marL="285750" indent="-285750">
              <a:buFont typeface="Wingdings" panose="05000000000000000000" pitchFamily="2" charset="2"/>
              <a:buChar char="ü"/>
            </a:pPr>
            <a:r>
              <a:rPr lang="it-IT" dirty="0"/>
              <a:t>I progetti PON di Italiano, matematica, scienze, inglese.</a:t>
            </a:r>
          </a:p>
          <a:p>
            <a:pPr marL="285750" indent="-285750">
              <a:buFont typeface="Wingdings" panose="05000000000000000000" pitchFamily="2" charset="2"/>
              <a:buChar char="ü"/>
            </a:pPr>
            <a:r>
              <a:rPr lang="it-IT" dirty="0"/>
              <a:t>I progetti MIUR</a:t>
            </a:r>
          </a:p>
          <a:p>
            <a:pPr marL="285750" indent="-285750">
              <a:buFont typeface="Wingdings" panose="05000000000000000000" pitchFamily="2" charset="2"/>
              <a:buChar char="ü"/>
            </a:pPr>
            <a:r>
              <a:rPr lang="it-IT" dirty="0"/>
              <a:t>Risorse didattiche per le educazioni trasversali</a:t>
            </a:r>
          </a:p>
          <a:p>
            <a:pPr marL="285750" indent="-285750">
              <a:buFont typeface="Wingdings" panose="05000000000000000000" pitchFamily="2" charset="2"/>
              <a:buChar char="ü"/>
            </a:pPr>
            <a:r>
              <a:rPr lang="it-IT" dirty="0"/>
              <a:t>I laboratori di scienze/botanica</a:t>
            </a:r>
          </a:p>
          <a:p>
            <a:pPr marL="285750" indent="-285750">
              <a:buFont typeface="Wingdings" panose="05000000000000000000" pitchFamily="2" charset="2"/>
              <a:buChar char="ü"/>
            </a:pPr>
            <a:r>
              <a:rPr lang="it-IT" dirty="0"/>
              <a:t>Laboratori espressivi</a:t>
            </a:r>
          </a:p>
          <a:p>
            <a:pPr marL="285750" indent="-285750">
              <a:buFont typeface="Wingdings" panose="05000000000000000000" pitchFamily="2" charset="2"/>
              <a:buChar char="ü"/>
            </a:pPr>
            <a:r>
              <a:rPr lang="it-IT" dirty="0"/>
              <a:t> Robotica e attività previste dal PNSD</a:t>
            </a:r>
          </a:p>
          <a:p>
            <a:pPr marL="285750" indent="-285750">
              <a:buFont typeface="Wingdings" panose="05000000000000000000" pitchFamily="2" charset="2"/>
              <a:buChar char="ü"/>
            </a:pPr>
            <a:r>
              <a:rPr lang="it-IT" dirty="0"/>
              <a:t>Progetti di alfabetizzazione/ facilitazione linguistica.</a:t>
            </a:r>
          </a:p>
          <a:p>
            <a:pPr marL="285750" indent="-285750">
              <a:buFont typeface="Wingdings" panose="05000000000000000000" pitchFamily="2" charset="2"/>
              <a:buChar char="ü"/>
            </a:pPr>
            <a:r>
              <a:rPr lang="it-IT" dirty="0"/>
              <a:t>Progetti di recupero/consolidamento/potenziamento </a:t>
            </a:r>
          </a:p>
          <a:p>
            <a:pPr marL="285750" indent="-285750">
              <a:buFont typeface="Wingdings" panose="05000000000000000000" pitchFamily="2" charset="2"/>
              <a:buChar char="ü"/>
            </a:pPr>
            <a:r>
              <a:rPr lang="it-IT" dirty="0"/>
              <a:t>Visione di spettacoli in lingua inglese/francese</a:t>
            </a:r>
          </a:p>
          <a:p>
            <a:pPr marL="285750" indent="-285750">
              <a:buFont typeface="Wingdings" panose="05000000000000000000" pitchFamily="2" charset="2"/>
              <a:buChar char="ü"/>
            </a:pPr>
            <a:r>
              <a:rPr lang="it-IT" dirty="0"/>
              <a:t>Viaggi di istruzione</a:t>
            </a:r>
          </a:p>
          <a:p>
            <a:pPr marL="285750" indent="-285750">
              <a:buFont typeface="Wingdings" panose="05000000000000000000" pitchFamily="2" charset="2"/>
              <a:buChar char="ü"/>
            </a:pPr>
            <a:r>
              <a:rPr lang="it-IT" dirty="0"/>
              <a:t>Stage linguistico nel Regno Unito</a:t>
            </a:r>
          </a:p>
          <a:p>
            <a:pPr marL="285750" indent="-285750">
              <a:buFont typeface="Wingdings" panose="05000000000000000000" pitchFamily="2" charset="2"/>
              <a:buChar char="ü"/>
            </a:pPr>
            <a:r>
              <a:rPr lang="it-IT" dirty="0"/>
              <a:t>Collaborazione con altre agenzie educative presenti nel territorio.</a:t>
            </a:r>
          </a:p>
          <a:p>
            <a:pPr marL="285750" indent="-285750">
              <a:buFont typeface="Wingdings" panose="05000000000000000000" pitchFamily="2" charset="2"/>
              <a:buChar char="ü"/>
            </a:pPr>
            <a:endParaRPr lang="it-IT" dirty="0"/>
          </a:p>
          <a:p>
            <a:pPr marL="285750" indent="-285750">
              <a:buFont typeface="Wingdings" panose="05000000000000000000" pitchFamily="2" charset="2"/>
              <a:buChar char="ü"/>
            </a:pPr>
            <a:endParaRPr lang="it-IT" dirty="0"/>
          </a:p>
          <a:p>
            <a:endParaRPr lang="it-IT" dirty="0"/>
          </a:p>
        </p:txBody>
      </p:sp>
      <p:pic>
        <p:nvPicPr>
          <p:cNvPr id="8" name="Immagine 7">
            <a:extLst>
              <a:ext uri="{FF2B5EF4-FFF2-40B4-BE49-F238E27FC236}">
                <a16:creationId xmlns:a16="http://schemas.microsoft.com/office/drawing/2014/main" id="{435318D5-57D1-486D-8568-2DF98AB91379}"/>
              </a:ext>
            </a:extLst>
          </p:cNvPr>
          <p:cNvPicPr>
            <a:picLocks noChangeAspect="1"/>
          </p:cNvPicPr>
          <p:nvPr/>
        </p:nvPicPr>
        <p:blipFill rotWithShape="1">
          <a:blip r:embed="rId3"/>
          <a:srcRect b="50066"/>
          <a:stretch/>
        </p:blipFill>
        <p:spPr>
          <a:xfrm>
            <a:off x="569976" y="253626"/>
            <a:ext cx="2219025" cy="1985047"/>
          </a:xfrm>
          <a:prstGeom prst="rect">
            <a:avLst/>
          </a:prstGeom>
        </p:spPr>
      </p:pic>
      <p:pic>
        <p:nvPicPr>
          <p:cNvPr id="9" name="Immagine 8">
            <a:extLst>
              <a:ext uri="{FF2B5EF4-FFF2-40B4-BE49-F238E27FC236}">
                <a16:creationId xmlns:a16="http://schemas.microsoft.com/office/drawing/2014/main" id="{CAA96968-5FEC-4C8D-9A1E-1467E86E2C9F}"/>
              </a:ext>
            </a:extLst>
          </p:cNvPr>
          <p:cNvPicPr>
            <a:picLocks noChangeAspect="1"/>
          </p:cNvPicPr>
          <p:nvPr/>
        </p:nvPicPr>
        <p:blipFill>
          <a:blip r:embed="rId4"/>
          <a:stretch>
            <a:fillRect/>
          </a:stretch>
        </p:blipFill>
        <p:spPr>
          <a:xfrm>
            <a:off x="274459" y="3743890"/>
            <a:ext cx="3932346" cy="2949260"/>
          </a:xfrm>
          <a:prstGeom prst="rect">
            <a:avLst/>
          </a:prstGeom>
        </p:spPr>
      </p:pic>
      <p:pic>
        <p:nvPicPr>
          <p:cNvPr id="10" name="Immagine 9">
            <a:extLst>
              <a:ext uri="{FF2B5EF4-FFF2-40B4-BE49-F238E27FC236}">
                <a16:creationId xmlns:a16="http://schemas.microsoft.com/office/drawing/2014/main" id="{42D662B4-E6F5-4C74-AC03-C23B5B51B981}"/>
              </a:ext>
            </a:extLst>
          </p:cNvPr>
          <p:cNvPicPr>
            <a:picLocks noChangeAspect="1"/>
          </p:cNvPicPr>
          <p:nvPr/>
        </p:nvPicPr>
        <p:blipFill rotWithShape="1">
          <a:blip r:embed="rId5"/>
          <a:srcRect b="14564"/>
          <a:stretch/>
        </p:blipFill>
        <p:spPr>
          <a:xfrm>
            <a:off x="5640259" y="244442"/>
            <a:ext cx="2299501" cy="2552023"/>
          </a:xfrm>
          <a:prstGeom prst="rect">
            <a:avLst/>
          </a:prstGeom>
        </p:spPr>
      </p:pic>
      <p:pic>
        <p:nvPicPr>
          <p:cNvPr id="11" name="Immagine 10">
            <a:extLst>
              <a:ext uri="{FF2B5EF4-FFF2-40B4-BE49-F238E27FC236}">
                <a16:creationId xmlns:a16="http://schemas.microsoft.com/office/drawing/2014/main" id="{5F89C0FC-60BC-4278-9F23-03AB7C733297}"/>
              </a:ext>
            </a:extLst>
          </p:cNvPr>
          <p:cNvPicPr>
            <a:picLocks noChangeAspect="1"/>
          </p:cNvPicPr>
          <p:nvPr/>
        </p:nvPicPr>
        <p:blipFill rotWithShape="1">
          <a:blip r:embed="rId6"/>
          <a:srcRect l="10512" t="29164" r="52300" b="8998"/>
          <a:stretch/>
        </p:blipFill>
        <p:spPr>
          <a:xfrm>
            <a:off x="5472447" y="3876749"/>
            <a:ext cx="2451740" cy="2736809"/>
          </a:xfrm>
          <a:prstGeom prst="rect">
            <a:avLst/>
          </a:prstGeom>
        </p:spPr>
      </p:pic>
      <p:pic>
        <p:nvPicPr>
          <p:cNvPr id="1026" name="Picture 2">
            <a:extLst>
              <a:ext uri="{FF2B5EF4-FFF2-40B4-BE49-F238E27FC236}">
                <a16:creationId xmlns:a16="http://schemas.microsoft.com/office/drawing/2014/main" id="{E29DAF18-5328-4CE3-8510-BB028DA2EEF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 b="6347"/>
          <a:stretch/>
        </p:blipFill>
        <p:spPr bwMode="auto">
          <a:xfrm>
            <a:off x="3468628" y="2368012"/>
            <a:ext cx="1933364" cy="1482104"/>
          </a:xfrm>
          <a:prstGeom prst="rect">
            <a:avLst/>
          </a:prstGeom>
          <a:noFill/>
          <a:extLst>
            <a:ext uri="{909E8E84-426E-40DD-AFC4-6F175D3DCCD1}">
              <a14:hiddenFill xmlns:a14="http://schemas.microsoft.com/office/drawing/2010/main">
                <a:solidFill>
                  <a:srgbClr val="FFFFFF"/>
                </a:solidFill>
              </a14:hiddenFill>
            </a:ext>
          </a:extLst>
        </p:spPr>
      </p:pic>
      <p:pic>
        <p:nvPicPr>
          <p:cNvPr id="14" name="Immagine 13">
            <a:extLst>
              <a:ext uri="{FF2B5EF4-FFF2-40B4-BE49-F238E27FC236}">
                <a16:creationId xmlns:a16="http://schemas.microsoft.com/office/drawing/2014/main" id="{91276C4C-6EA0-41BC-A3A2-18FBE9669EDA}"/>
              </a:ext>
            </a:extLst>
          </p:cNvPr>
          <p:cNvPicPr>
            <a:picLocks noChangeAspect="1"/>
          </p:cNvPicPr>
          <p:nvPr/>
        </p:nvPicPr>
        <p:blipFill rotWithShape="1">
          <a:blip r:embed="rId8">
            <a:extLst>
              <a:ext uri="{28A0092B-C50C-407E-A947-70E740481C1C}">
                <a14:useLocalDpi xmlns:a14="http://schemas.microsoft.com/office/drawing/2010/main" val="0"/>
              </a:ext>
            </a:extLst>
          </a:blip>
          <a:srcRect l="40219" t="20583" r="28105"/>
          <a:stretch/>
        </p:blipFill>
        <p:spPr>
          <a:xfrm>
            <a:off x="4277260" y="3969106"/>
            <a:ext cx="1121900" cy="2736809"/>
          </a:xfrm>
          <a:prstGeom prst="rect">
            <a:avLst/>
          </a:prstGeom>
        </p:spPr>
      </p:pic>
      <p:pic>
        <p:nvPicPr>
          <p:cNvPr id="1028" name="Picture 4">
            <a:extLst>
              <a:ext uri="{FF2B5EF4-FFF2-40B4-BE49-F238E27FC236}">
                <a16:creationId xmlns:a16="http://schemas.microsoft.com/office/drawing/2014/main" id="{3C898990-CFA2-4455-9B7F-CADE0E903EF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1482" y="2386584"/>
            <a:ext cx="2867025" cy="138393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isultato immagini per puglia trulli&quot;">
            <a:extLst>
              <a:ext uri="{FF2B5EF4-FFF2-40B4-BE49-F238E27FC236}">
                <a16:creationId xmlns:a16="http://schemas.microsoft.com/office/drawing/2014/main" id="{C7BB634E-6F59-4270-A2B5-C594D6CEEE80}"/>
              </a:ext>
            </a:extLst>
          </p:cNvPr>
          <p:cNvPicPr>
            <a:picLocks noChangeAspect="1" noChangeArrowheads="1"/>
          </p:cNvPicPr>
          <p:nvPr/>
        </p:nvPicPr>
        <p:blipFill rotWithShape="1">
          <a:blip r:embed="rId10" cstate="hqprint">
            <a:extLst>
              <a:ext uri="{28A0092B-C50C-407E-A947-70E740481C1C}">
                <a14:useLocalDpi xmlns:a14="http://schemas.microsoft.com/office/drawing/2010/main" val="0"/>
              </a:ext>
            </a:extLst>
          </a:blip>
          <a:srcRect l="2754" t="9318" b="13357"/>
          <a:stretch/>
        </p:blipFill>
        <p:spPr bwMode="auto">
          <a:xfrm>
            <a:off x="5662337" y="2834908"/>
            <a:ext cx="2261850" cy="935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39351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EDF81C-8B31-45F7-BC85-1CDB41CD0938}"/>
              </a:ext>
            </a:extLst>
          </p:cNvPr>
          <p:cNvSpPr>
            <a:spLocks noGrp="1"/>
          </p:cNvSpPr>
          <p:nvPr>
            <p:ph type="title"/>
          </p:nvPr>
        </p:nvSpPr>
        <p:spPr/>
        <p:txBody>
          <a:bodyPr/>
          <a:lstStyle/>
          <a:p>
            <a:r>
              <a:rPr lang="it-IT" dirty="0"/>
              <a:t>Quale metodo usiamo in classe?</a:t>
            </a:r>
          </a:p>
        </p:txBody>
      </p:sp>
      <p:graphicFrame>
        <p:nvGraphicFramePr>
          <p:cNvPr id="7" name="Segnaposto contenuto 6">
            <a:extLst>
              <a:ext uri="{FF2B5EF4-FFF2-40B4-BE49-F238E27FC236}">
                <a16:creationId xmlns:a16="http://schemas.microsoft.com/office/drawing/2014/main" id="{F92B8817-4425-43CB-AEA9-33C475FA768E}"/>
              </a:ext>
            </a:extLst>
          </p:cNvPr>
          <p:cNvGraphicFramePr>
            <a:graphicFrameLocks noGrp="1"/>
          </p:cNvGraphicFramePr>
          <p:nvPr>
            <p:ph idx="1"/>
            <p:extLst>
              <p:ext uri="{D42A27DB-BD31-4B8C-83A1-F6EECF244321}">
                <p14:modId xmlns:p14="http://schemas.microsoft.com/office/powerpoint/2010/main" val="1437091287"/>
              </p:ext>
            </p:extLst>
          </p:nvPr>
        </p:nvGraphicFramePr>
        <p:xfrm>
          <a:off x="350982" y="230909"/>
          <a:ext cx="7665554" cy="63563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egnaposto testo 3">
            <a:extLst>
              <a:ext uri="{FF2B5EF4-FFF2-40B4-BE49-F238E27FC236}">
                <a16:creationId xmlns:a16="http://schemas.microsoft.com/office/drawing/2014/main" id="{3372428A-6BB7-4201-B181-4C93714C39DD}"/>
              </a:ext>
            </a:extLst>
          </p:cNvPr>
          <p:cNvSpPr>
            <a:spLocks noGrp="1"/>
          </p:cNvSpPr>
          <p:nvPr>
            <p:ph type="body" sz="half" idx="2"/>
          </p:nvPr>
        </p:nvSpPr>
        <p:spPr>
          <a:xfrm>
            <a:off x="8458199" y="2177002"/>
            <a:ext cx="3161963" cy="3606800"/>
          </a:xfrm>
        </p:spPr>
        <p:txBody>
          <a:bodyPr>
            <a:noAutofit/>
          </a:bodyPr>
          <a:lstStyle/>
          <a:p>
            <a:pPr algn="just"/>
            <a:r>
              <a:rPr lang="it-IT" sz="1200" dirty="0"/>
              <a:t>Difficile dare una risposta sola perché gli alunni apprendono con stili e ritmi diversi tali da determinare la singolarità di ogni gruppo classe. Attraverso una attenta e continuata osservazione dei nostri alunni, noi docenti, riusciamo ad individuare la loro complessità ed unicità e scegliamo di conseguenza la modalità di intervento consona. La scelta delle metodologie, la capacità di adattare il nostro stile di comunicazione, la creazione industriosa di una pluralità di occasioni e di spazi di apprendimento vengono </a:t>
            </a:r>
            <a:r>
              <a:rPr lang="it-IT" sz="1200" dirty="0" err="1"/>
              <a:t>ri</a:t>
            </a:r>
            <a:r>
              <a:rPr lang="it-IT" sz="1200" dirty="0"/>
              <a:t>-adattati di volta in volta </a:t>
            </a:r>
            <a:r>
              <a:rPr lang="it-IT" sz="1200" dirty="0" err="1"/>
              <a:t>affinchè</a:t>
            </a:r>
            <a:r>
              <a:rPr lang="it-IT" sz="1200" dirty="0"/>
              <a:t> sia garantita la valorizzazione di tutti e di ciascuno, senza nessuno escluso. Ecco perché tutti noi insegnanti dell’I.C. Dantoni siamo in continuo aggiornamento in un’ottica di formazione continua.</a:t>
            </a:r>
          </a:p>
        </p:txBody>
      </p:sp>
      <p:sp>
        <p:nvSpPr>
          <p:cNvPr id="9" name="Rettangolo con angoli arrotondati 8">
            <a:extLst>
              <a:ext uri="{FF2B5EF4-FFF2-40B4-BE49-F238E27FC236}">
                <a16:creationId xmlns:a16="http://schemas.microsoft.com/office/drawing/2014/main" id="{CEAC558E-2D5B-4513-B328-3D2260924DD4}"/>
              </a:ext>
            </a:extLst>
          </p:cNvPr>
          <p:cNvSpPr/>
          <p:nvPr/>
        </p:nvSpPr>
        <p:spPr>
          <a:xfrm>
            <a:off x="6257636" y="1828798"/>
            <a:ext cx="1758892" cy="395500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it-IT" sz="1200" dirty="0"/>
              <a:t>Nella piena consapevolezza che la scuola è di tutti e di ciascuno, tutti i docenti hanno cura di tracciare percorsi individualizzati e personalizzati caratterizzati da una ricerca di strategie innovative, misure dispensative e strumenti compensativi che promuovono e supportano senza pregiudizi l’inclusione, l’integrazione e il recupero delle abilità di base.</a:t>
            </a:r>
          </a:p>
        </p:txBody>
      </p:sp>
      <p:cxnSp>
        <p:nvCxnSpPr>
          <p:cNvPr id="11" name="Connettore diritto 10">
            <a:extLst>
              <a:ext uri="{FF2B5EF4-FFF2-40B4-BE49-F238E27FC236}">
                <a16:creationId xmlns:a16="http://schemas.microsoft.com/office/drawing/2014/main" id="{DAC4C55F-CCDE-4918-A75E-549C5B3F7C4F}"/>
              </a:ext>
            </a:extLst>
          </p:cNvPr>
          <p:cNvCxnSpPr>
            <a:cxnSpLocks/>
          </p:cNvCxnSpPr>
          <p:nvPr/>
        </p:nvCxnSpPr>
        <p:spPr>
          <a:xfrm>
            <a:off x="6096000" y="1458985"/>
            <a:ext cx="0" cy="12472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Connettore diritto 15">
            <a:extLst>
              <a:ext uri="{FF2B5EF4-FFF2-40B4-BE49-F238E27FC236}">
                <a16:creationId xmlns:a16="http://schemas.microsoft.com/office/drawing/2014/main" id="{46339DC6-F7C6-43F0-B7AE-B584FA5E87AB}"/>
              </a:ext>
            </a:extLst>
          </p:cNvPr>
          <p:cNvCxnSpPr/>
          <p:nvPr/>
        </p:nvCxnSpPr>
        <p:spPr>
          <a:xfrm>
            <a:off x="6096000" y="2715491"/>
            <a:ext cx="1616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Connettore a gomito 5">
            <a:extLst>
              <a:ext uri="{FF2B5EF4-FFF2-40B4-BE49-F238E27FC236}">
                <a16:creationId xmlns:a16="http://schemas.microsoft.com/office/drawing/2014/main" id="{9B1DE659-E10E-4B26-A276-9BD5086668CC}"/>
              </a:ext>
            </a:extLst>
          </p:cNvPr>
          <p:cNvCxnSpPr>
            <a:cxnSpLocks/>
          </p:cNvCxnSpPr>
          <p:nvPr/>
        </p:nvCxnSpPr>
        <p:spPr>
          <a:xfrm rot="5400000">
            <a:off x="4854904" y="3874241"/>
            <a:ext cx="1803399" cy="1002049"/>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14" name="Rettangolo con angoli arrotondati 13">
            <a:extLst>
              <a:ext uri="{FF2B5EF4-FFF2-40B4-BE49-F238E27FC236}">
                <a16:creationId xmlns:a16="http://schemas.microsoft.com/office/drawing/2014/main" id="{DD87494F-0AE4-4226-9861-38891B0DD19F}"/>
              </a:ext>
            </a:extLst>
          </p:cNvPr>
          <p:cNvSpPr/>
          <p:nvPr/>
        </p:nvSpPr>
        <p:spPr>
          <a:xfrm>
            <a:off x="4465468" y="5295529"/>
            <a:ext cx="1350504" cy="97654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it-IT" sz="1200" dirty="0"/>
              <a:t>La scuola fornisce i testi in comodato d’uso per il triennio</a:t>
            </a:r>
          </a:p>
        </p:txBody>
      </p:sp>
    </p:spTree>
    <p:extLst>
      <p:ext uri="{BB962C8B-B14F-4D97-AF65-F5344CB8AC3E}">
        <p14:creationId xmlns:p14="http://schemas.microsoft.com/office/powerpoint/2010/main" val="368057433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6BDDA62-8154-49FD-A5AF-02B2D7CE3313}"/>
              </a:ext>
            </a:extLst>
          </p:cNvPr>
          <p:cNvSpPr>
            <a:spLocks noGrp="1"/>
          </p:cNvSpPr>
          <p:nvPr>
            <p:ph idx="1"/>
          </p:nvPr>
        </p:nvSpPr>
        <p:spPr>
          <a:xfrm>
            <a:off x="1066800" y="2879427"/>
            <a:ext cx="10058400" cy="3849624"/>
          </a:xfrm>
        </p:spPr>
        <p:txBody>
          <a:bodyPr/>
          <a:lstStyle/>
          <a:p>
            <a:pPr marL="0" indent="0" algn="just" rtl="0">
              <a:spcBef>
                <a:spcPts val="0"/>
              </a:spcBef>
              <a:spcAft>
                <a:spcPts val="0"/>
              </a:spcAft>
              <a:buNone/>
            </a:pPr>
            <a:endParaRPr lang="it-IT" b="0" dirty="0">
              <a:effectLst/>
            </a:endParaRPr>
          </a:p>
          <a:p>
            <a:pPr marL="0" indent="0" algn="just" rtl="0">
              <a:spcBef>
                <a:spcPts val="0"/>
              </a:spcBef>
              <a:spcAft>
                <a:spcPts val="0"/>
              </a:spcAft>
              <a:buNone/>
            </a:pPr>
            <a:endParaRPr lang="it-IT" b="0" dirty="0">
              <a:effectLst/>
            </a:endParaRPr>
          </a:p>
          <a:p>
            <a:pPr marL="0" indent="0">
              <a:buNone/>
            </a:pPr>
            <a:endParaRPr lang="it-IT" dirty="0"/>
          </a:p>
        </p:txBody>
      </p:sp>
      <p:sp>
        <p:nvSpPr>
          <p:cNvPr id="4" name="Segnaposto data 3">
            <a:extLst>
              <a:ext uri="{FF2B5EF4-FFF2-40B4-BE49-F238E27FC236}">
                <a16:creationId xmlns:a16="http://schemas.microsoft.com/office/drawing/2014/main" id="{38A9B82D-4E49-4A87-A7CC-FC764D24B856}"/>
              </a:ext>
            </a:extLst>
          </p:cNvPr>
          <p:cNvSpPr>
            <a:spLocks noGrp="1"/>
          </p:cNvSpPr>
          <p:nvPr>
            <p:ph type="dt" sz="half" idx="10"/>
          </p:nvPr>
        </p:nvSpPr>
        <p:spPr/>
        <p:txBody>
          <a:bodyPr/>
          <a:lstStyle/>
          <a:p>
            <a:pPr rtl="0"/>
            <a:fld id="{0FFEEA0C-1FCD-40E6-A1D4-23BFBD0CE371}" type="datetime1">
              <a:rPr lang="it-IT" smtClean="0"/>
              <a:t>29/12/2020</a:t>
            </a:fld>
            <a:endParaRPr lang="en-US"/>
          </a:p>
        </p:txBody>
      </p:sp>
      <p:sp>
        <p:nvSpPr>
          <p:cNvPr id="5" name="Rettangolo 4">
            <a:extLst>
              <a:ext uri="{FF2B5EF4-FFF2-40B4-BE49-F238E27FC236}">
                <a16:creationId xmlns:a16="http://schemas.microsoft.com/office/drawing/2014/main" id="{31A178DD-B073-4626-B7A0-7201344756B0}"/>
              </a:ext>
            </a:extLst>
          </p:cNvPr>
          <p:cNvSpPr/>
          <p:nvPr/>
        </p:nvSpPr>
        <p:spPr>
          <a:xfrm>
            <a:off x="1276905" y="5041466"/>
            <a:ext cx="4350058" cy="541538"/>
          </a:xfrm>
          <a:prstGeom prst="rect">
            <a:avLst/>
          </a:prstGeom>
          <a:gradFill>
            <a:gsLst>
              <a:gs pos="0">
                <a:srgbClr val="C00000"/>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Tutti i corsi presentano docenti </a:t>
            </a:r>
            <a:r>
              <a:rPr lang="it-IT" b="1" dirty="0" err="1"/>
              <a:t>acccoglienti</a:t>
            </a:r>
            <a:r>
              <a:rPr lang="it-IT" b="1" dirty="0"/>
              <a:t> e professionali</a:t>
            </a:r>
          </a:p>
        </p:txBody>
      </p:sp>
      <p:sp>
        <p:nvSpPr>
          <p:cNvPr id="6" name="Rettangolo 5">
            <a:extLst>
              <a:ext uri="{FF2B5EF4-FFF2-40B4-BE49-F238E27FC236}">
                <a16:creationId xmlns:a16="http://schemas.microsoft.com/office/drawing/2014/main" id="{E4840D76-AADD-4736-8414-81728860497D}"/>
              </a:ext>
            </a:extLst>
          </p:cNvPr>
          <p:cNvSpPr/>
          <p:nvPr/>
        </p:nvSpPr>
        <p:spPr>
          <a:xfrm>
            <a:off x="7256794" y="5052874"/>
            <a:ext cx="4350058" cy="982166"/>
          </a:xfrm>
          <a:prstGeom prst="rect">
            <a:avLst/>
          </a:prstGeom>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Sono curati i bisogni educativi speciali con piani didattici personalizzati</a:t>
            </a:r>
          </a:p>
        </p:txBody>
      </p:sp>
      <p:sp>
        <p:nvSpPr>
          <p:cNvPr id="7" name="Rettangolo 6">
            <a:extLst>
              <a:ext uri="{FF2B5EF4-FFF2-40B4-BE49-F238E27FC236}">
                <a16:creationId xmlns:a16="http://schemas.microsoft.com/office/drawing/2014/main" id="{08032A2C-4ACC-4382-91EB-C64E5B565AE9}"/>
              </a:ext>
            </a:extLst>
          </p:cNvPr>
          <p:cNvSpPr/>
          <p:nvPr/>
        </p:nvSpPr>
        <p:spPr>
          <a:xfrm>
            <a:off x="7085860" y="3796543"/>
            <a:ext cx="4350058" cy="541538"/>
          </a:xfrm>
          <a:prstGeom prst="rect">
            <a:avLst/>
          </a:prstGeom>
          <a:gradFill>
            <a:gsLst>
              <a:gs pos="0">
                <a:srgbClr val="FFFF00"/>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Tengono conto dei desiderata degli alunni</a:t>
            </a:r>
          </a:p>
        </p:txBody>
      </p:sp>
      <p:sp>
        <p:nvSpPr>
          <p:cNvPr id="8" name="Rettangolo 7">
            <a:extLst>
              <a:ext uri="{FF2B5EF4-FFF2-40B4-BE49-F238E27FC236}">
                <a16:creationId xmlns:a16="http://schemas.microsoft.com/office/drawing/2014/main" id="{DDAA6082-13EB-4C40-AFCC-01881DBBB06B}"/>
              </a:ext>
            </a:extLst>
          </p:cNvPr>
          <p:cNvSpPr/>
          <p:nvPr/>
        </p:nvSpPr>
        <p:spPr>
          <a:xfrm>
            <a:off x="1276905" y="3796543"/>
            <a:ext cx="4350058" cy="541538"/>
          </a:xfrm>
          <a:prstGeom prst="rect">
            <a:avLst/>
          </a:prstGeom>
          <a:gradFill>
            <a:gsLst>
              <a:gs pos="0">
                <a:srgbClr val="7030A0"/>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C’è giusta proporzione tra maschi e femmine</a:t>
            </a:r>
          </a:p>
        </p:txBody>
      </p:sp>
      <p:sp>
        <p:nvSpPr>
          <p:cNvPr id="9" name="Rettangolo 8">
            <a:extLst>
              <a:ext uri="{FF2B5EF4-FFF2-40B4-BE49-F238E27FC236}">
                <a16:creationId xmlns:a16="http://schemas.microsoft.com/office/drawing/2014/main" id="{12226385-F825-4E1C-936B-9486D6525B27}"/>
              </a:ext>
            </a:extLst>
          </p:cNvPr>
          <p:cNvSpPr/>
          <p:nvPr/>
        </p:nvSpPr>
        <p:spPr>
          <a:xfrm>
            <a:off x="7085860" y="2540212"/>
            <a:ext cx="4350058" cy="541538"/>
          </a:xfrm>
          <a:prstGeom prst="rect">
            <a:avLst/>
          </a:prstGeom>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Sono presenti tutte le fasce di livello</a:t>
            </a:r>
          </a:p>
        </p:txBody>
      </p:sp>
      <p:sp>
        <p:nvSpPr>
          <p:cNvPr id="10" name="Rettangolo 9">
            <a:extLst>
              <a:ext uri="{FF2B5EF4-FFF2-40B4-BE49-F238E27FC236}">
                <a16:creationId xmlns:a16="http://schemas.microsoft.com/office/drawing/2014/main" id="{FFB4FB4D-BF77-4F49-91E2-59246537D6D2}"/>
              </a:ext>
            </a:extLst>
          </p:cNvPr>
          <p:cNvSpPr/>
          <p:nvPr/>
        </p:nvSpPr>
        <p:spPr>
          <a:xfrm>
            <a:off x="1276905" y="2526141"/>
            <a:ext cx="4350058" cy="541538"/>
          </a:xfrm>
          <a:prstGeom prst="rect">
            <a:avLst/>
          </a:prstGeom>
          <a:gradFill flip="none" rotWithShape="1">
            <a:gsLst>
              <a:gs pos="0">
                <a:srgbClr val="00B0F0"/>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Si formano in maniera equilibrata</a:t>
            </a:r>
          </a:p>
        </p:txBody>
      </p:sp>
      <p:sp>
        <p:nvSpPr>
          <p:cNvPr id="11" name="Callout: freccia in giù 10">
            <a:extLst>
              <a:ext uri="{FF2B5EF4-FFF2-40B4-BE49-F238E27FC236}">
                <a16:creationId xmlns:a16="http://schemas.microsoft.com/office/drawing/2014/main" id="{03DF0DD8-2D8C-4360-8A0E-8F0EA3AE5D94}"/>
              </a:ext>
            </a:extLst>
          </p:cNvPr>
          <p:cNvSpPr/>
          <p:nvPr/>
        </p:nvSpPr>
        <p:spPr>
          <a:xfrm>
            <a:off x="2947386" y="896645"/>
            <a:ext cx="5814874" cy="1117549"/>
          </a:xfrm>
          <a:prstGeom prst="downArrowCallout">
            <a:avLst/>
          </a:prstGeom>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b="1" dirty="0"/>
              <a:t>Come formiamo le classi ? </a:t>
            </a:r>
          </a:p>
        </p:txBody>
      </p:sp>
    </p:spTree>
    <p:extLst>
      <p:ext uri="{BB962C8B-B14F-4D97-AF65-F5344CB8AC3E}">
        <p14:creationId xmlns:p14="http://schemas.microsoft.com/office/powerpoint/2010/main" val="73370652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down)">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17D325F6-6653-4699-A5A2-008DF9BA5FF5}"/>
              </a:ext>
            </a:extLst>
          </p:cNvPr>
          <p:cNvSpPr>
            <a:spLocks noGrp="1"/>
          </p:cNvSpPr>
          <p:nvPr>
            <p:ph type="dt" sz="half" idx="10"/>
          </p:nvPr>
        </p:nvSpPr>
        <p:spPr/>
        <p:txBody>
          <a:bodyPr/>
          <a:lstStyle/>
          <a:p>
            <a:pPr rtl="0"/>
            <a:fld id="{4D9F376C-F698-4333-9878-8CD80B2B39D3}" type="datetime1">
              <a:rPr lang="it-IT" smtClean="0"/>
              <a:t>29/12/2020</a:t>
            </a:fld>
            <a:endParaRPr lang="en-US"/>
          </a:p>
        </p:txBody>
      </p:sp>
      <p:sp>
        <p:nvSpPr>
          <p:cNvPr id="4" name="CasellaDiTesto 3">
            <a:extLst>
              <a:ext uri="{FF2B5EF4-FFF2-40B4-BE49-F238E27FC236}">
                <a16:creationId xmlns:a16="http://schemas.microsoft.com/office/drawing/2014/main" id="{5FF64BC7-19F2-4FC4-A966-AEDFD15AE25E}"/>
              </a:ext>
            </a:extLst>
          </p:cNvPr>
          <p:cNvSpPr txBox="1"/>
          <p:nvPr/>
        </p:nvSpPr>
        <p:spPr>
          <a:xfrm>
            <a:off x="2294878" y="2668435"/>
            <a:ext cx="7417292" cy="1754326"/>
          </a:xfrm>
          <a:prstGeom prst="rect">
            <a:avLst/>
          </a:prstGeom>
          <a:noFill/>
        </p:spPr>
        <p:txBody>
          <a:bodyPr wrap="square">
            <a:spAutoFit/>
          </a:bodyPr>
          <a:lstStyle/>
          <a:p>
            <a:pPr algn="ctr"/>
            <a:r>
              <a:rPr lang="it-IT" b="0" i="0" dirty="0">
                <a:solidFill>
                  <a:srgbClr val="2A2A2A"/>
                </a:solidFill>
                <a:effectLst/>
                <a:latin typeface="Georgia" panose="02040502050405020303" pitchFamily="18" charset="0"/>
              </a:rPr>
              <a:t>Per accedere al servizio Iscrizioni on line è necessario avere un </a:t>
            </a:r>
            <a:r>
              <a:rPr lang="it-IT" b="1" i="0" dirty="0">
                <a:solidFill>
                  <a:srgbClr val="2A2A2A"/>
                </a:solidFill>
                <a:effectLst/>
                <a:latin typeface="Georgia" panose="02040502050405020303" pitchFamily="18" charset="0"/>
              </a:rPr>
              <a:t>codice utente</a:t>
            </a:r>
            <a:r>
              <a:rPr lang="it-IT" b="0" i="0" dirty="0">
                <a:solidFill>
                  <a:srgbClr val="2A2A2A"/>
                </a:solidFill>
                <a:effectLst/>
                <a:latin typeface="Georgia" panose="02040502050405020303" pitchFamily="18" charset="0"/>
              </a:rPr>
              <a:t> e una </a:t>
            </a:r>
            <a:r>
              <a:rPr lang="it-IT" b="1" i="0" dirty="0">
                <a:solidFill>
                  <a:srgbClr val="2A2A2A"/>
                </a:solidFill>
                <a:effectLst/>
                <a:latin typeface="Georgia" panose="02040502050405020303" pitchFamily="18" charset="0"/>
              </a:rPr>
              <a:t>password</a:t>
            </a:r>
            <a:r>
              <a:rPr lang="it-IT" b="0" i="0" dirty="0">
                <a:solidFill>
                  <a:srgbClr val="2A2A2A"/>
                </a:solidFill>
                <a:effectLst/>
                <a:latin typeface="Georgia" panose="02040502050405020303" pitchFamily="18" charset="0"/>
              </a:rPr>
              <a:t>.</a:t>
            </a:r>
            <a:br>
              <a:rPr lang="it-IT" b="0" i="0" dirty="0">
                <a:solidFill>
                  <a:srgbClr val="2A2A2A"/>
                </a:solidFill>
                <a:effectLst/>
                <a:latin typeface="Georgia" panose="02040502050405020303" pitchFamily="18" charset="0"/>
              </a:rPr>
            </a:br>
            <a:r>
              <a:rPr lang="it-IT" b="0" i="0" dirty="0">
                <a:solidFill>
                  <a:srgbClr val="2A2A2A"/>
                </a:solidFill>
                <a:effectLst/>
                <a:latin typeface="Georgia" panose="02040502050405020303" pitchFamily="18" charset="0"/>
              </a:rPr>
              <a:t>Puoi ottenere le credenziali (codice utente e password) attraverso la registrazione sul sito </a:t>
            </a:r>
            <a:r>
              <a:rPr lang="it-IT" b="0" i="0" dirty="0" smtClean="0">
                <a:solidFill>
                  <a:srgbClr val="2A2A2A"/>
                </a:solidFill>
                <a:effectLst/>
                <a:latin typeface="Georgia" panose="02040502050405020303" pitchFamily="18" charset="0"/>
              </a:rPr>
              <a:t>web</a:t>
            </a:r>
          </a:p>
          <a:p>
            <a:pPr algn="ctr"/>
            <a:r>
              <a:rPr lang="it-IT" dirty="0" smtClean="0">
                <a:solidFill>
                  <a:srgbClr val="0089C1"/>
                </a:solidFill>
                <a:latin typeface="Georgia" panose="02040502050405020303" pitchFamily="18" charset="0"/>
              </a:rPr>
              <a:t>https</a:t>
            </a:r>
            <a:r>
              <a:rPr lang="it-IT" dirty="0">
                <a:solidFill>
                  <a:srgbClr val="0089C1"/>
                </a:solidFill>
                <a:latin typeface="Georgia" panose="02040502050405020303" pitchFamily="18" charset="0"/>
              </a:rPr>
              <a:t>://www.istruzione.it/iscrizionionline/ </a:t>
            </a:r>
            <a:r>
              <a:rPr lang="it-IT" dirty="0">
                <a:solidFill>
                  <a:srgbClr val="2A2A2A"/>
                </a:solidFill>
                <a:latin typeface="Georgia" panose="02040502050405020303" pitchFamily="18" charset="0"/>
              </a:rPr>
              <a:t>   </a:t>
            </a:r>
            <a:r>
              <a:rPr lang="it-IT" b="0" i="0" dirty="0">
                <a:solidFill>
                  <a:srgbClr val="2A2A2A"/>
                </a:solidFill>
                <a:effectLst/>
                <a:latin typeface="Georgia" panose="02040502050405020303" pitchFamily="18" charset="0"/>
              </a:rPr>
              <a:t/>
            </a:r>
            <a:br>
              <a:rPr lang="it-IT" b="0" i="0" dirty="0">
                <a:solidFill>
                  <a:srgbClr val="2A2A2A"/>
                </a:solidFill>
                <a:effectLst/>
                <a:latin typeface="Georgia" panose="02040502050405020303" pitchFamily="18" charset="0"/>
              </a:rPr>
            </a:br>
            <a:endParaRPr lang="it-IT" b="0" i="0" dirty="0">
              <a:solidFill>
                <a:srgbClr val="2A2A2A"/>
              </a:solidFill>
              <a:effectLst/>
              <a:latin typeface="Georgia" panose="02040502050405020303" pitchFamily="18" charset="0"/>
            </a:endParaRPr>
          </a:p>
        </p:txBody>
      </p:sp>
      <p:sp>
        <p:nvSpPr>
          <p:cNvPr id="5" name="Callout: freccia in giù 4">
            <a:extLst>
              <a:ext uri="{FF2B5EF4-FFF2-40B4-BE49-F238E27FC236}">
                <a16:creationId xmlns:a16="http://schemas.microsoft.com/office/drawing/2014/main" id="{0FDA29DD-BC2B-4840-B7B4-89806C3A2116}"/>
              </a:ext>
            </a:extLst>
          </p:cNvPr>
          <p:cNvSpPr/>
          <p:nvPr/>
        </p:nvSpPr>
        <p:spPr>
          <a:xfrm>
            <a:off x="3710865" y="652622"/>
            <a:ext cx="4793942" cy="745724"/>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ISCRIZIONI ON LINE 2021</a:t>
            </a:r>
          </a:p>
        </p:txBody>
      </p:sp>
      <p:sp>
        <p:nvSpPr>
          <p:cNvPr id="6" name="Callout: freccia in giù 5">
            <a:extLst>
              <a:ext uri="{FF2B5EF4-FFF2-40B4-BE49-F238E27FC236}">
                <a16:creationId xmlns:a16="http://schemas.microsoft.com/office/drawing/2014/main" id="{A6E6029F-16BF-461D-AFDF-98CF625E6089}"/>
              </a:ext>
            </a:extLst>
          </p:cNvPr>
          <p:cNvSpPr/>
          <p:nvPr/>
        </p:nvSpPr>
        <p:spPr>
          <a:xfrm>
            <a:off x="4240567" y="1554593"/>
            <a:ext cx="3710865" cy="745724"/>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COSA SERVE PER INVIARE LA DOMANDA?</a:t>
            </a:r>
          </a:p>
        </p:txBody>
      </p:sp>
      <p:sp>
        <p:nvSpPr>
          <p:cNvPr id="8" name="Freccia in giù 7">
            <a:extLst>
              <a:ext uri="{FF2B5EF4-FFF2-40B4-BE49-F238E27FC236}">
                <a16:creationId xmlns:a16="http://schemas.microsoft.com/office/drawing/2014/main" id="{233865E2-4A76-4879-A51C-09C3D87C6A7B}"/>
              </a:ext>
            </a:extLst>
          </p:cNvPr>
          <p:cNvSpPr/>
          <p:nvPr/>
        </p:nvSpPr>
        <p:spPr>
          <a:xfrm>
            <a:off x="5850384" y="5291091"/>
            <a:ext cx="727969" cy="7439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7785312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BD3CFCAA-5EBC-4AF3-9B01-C72C5A32B4F4}"/>
              </a:ext>
            </a:extLst>
          </p:cNvPr>
          <p:cNvSpPr>
            <a:spLocks noGrp="1"/>
          </p:cNvSpPr>
          <p:nvPr>
            <p:ph type="dt" sz="half" idx="10"/>
          </p:nvPr>
        </p:nvSpPr>
        <p:spPr/>
        <p:txBody>
          <a:bodyPr/>
          <a:lstStyle/>
          <a:p>
            <a:pPr rtl="0"/>
            <a:fld id="{4D9F376C-F698-4333-9878-8CD80B2B39D3}" type="datetime1">
              <a:rPr lang="it-IT" smtClean="0"/>
              <a:t>29/12/2020</a:t>
            </a:fld>
            <a:endParaRPr lang="en-US"/>
          </a:p>
        </p:txBody>
      </p:sp>
      <p:sp>
        <p:nvSpPr>
          <p:cNvPr id="4" name="CasellaDiTesto 3">
            <a:extLst>
              <a:ext uri="{FF2B5EF4-FFF2-40B4-BE49-F238E27FC236}">
                <a16:creationId xmlns:a16="http://schemas.microsoft.com/office/drawing/2014/main" id="{8559A64B-00D5-49D1-8F8C-842C853DCBA0}"/>
              </a:ext>
            </a:extLst>
          </p:cNvPr>
          <p:cNvSpPr txBox="1"/>
          <p:nvPr/>
        </p:nvSpPr>
        <p:spPr>
          <a:xfrm>
            <a:off x="710214" y="1051744"/>
            <a:ext cx="10848512" cy="4031873"/>
          </a:xfrm>
          <a:prstGeom prst="rect">
            <a:avLst/>
          </a:prstGeom>
          <a:noFill/>
        </p:spPr>
        <p:txBody>
          <a:bodyPr wrap="square">
            <a:spAutoFit/>
          </a:bodyPr>
          <a:lstStyle/>
          <a:p>
            <a:pPr algn="just"/>
            <a:r>
              <a:rPr lang="it-IT" sz="1600" b="0" i="0" dirty="0">
                <a:solidFill>
                  <a:srgbClr val="2A2A2A"/>
                </a:solidFill>
                <a:effectLst/>
              </a:rPr>
              <a:t>Nella pagina “</a:t>
            </a:r>
            <a:r>
              <a:rPr lang="it-IT" sz="1600" b="1" i="0" dirty="0">
                <a:solidFill>
                  <a:srgbClr val="2A2A2A"/>
                </a:solidFill>
                <a:effectLst/>
              </a:rPr>
              <a:t>Registrati</a:t>
            </a:r>
            <a:r>
              <a:rPr lang="it-IT" sz="1600" b="0" i="0" dirty="0">
                <a:solidFill>
                  <a:srgbClr val="2A2A2A"/>
                </a:solidFill>
                <a:effectLst/>
              </a:rPr>
              <a:t>” occorre seguire un breve percorso:</a:t>
            </a:r>
          </a:p>
          <a:p>
            <a:pPr algn="just"/>
            <a:r>
              <a:rPr lang="it-IT" sz="1600" b="0" i="0" dirty="0">
                <a:solidFill>
                  <a:srgbClr val="2A2A2A"/>
                </a:solidFill>
                <a:effectLst/>
              </a:rPr>
              <a:t/>
            </a:r>
            <a:br>
              <a:rPr lang="it-IT" sz="1600" b="0" i="0" dirty="0">
                <a:solidFill>
                  <a:srgbClr val="2A2A2A"/>
                </a:solidFill>
                <a:effectLst/>
              </a:rPr>
            </a:br>
            <a:r>
              <a:rPr lang="it-IT" sz="1600" b="0" i="0" dirty="0">
                <a:solidFill>
                  <a:srgbClr val="2A2A2A"/>
                </a:solidFill>
                <a:effectLst/>
              </a:rPr>
              <a:t>– prima viene chiesto di inserire il proprio </a:t>
            </a:r>
            <a:r>
              <a:rPr lang="it-IT" sz="1600" b="1" i="0" dirty="0">
                <a:solidFill>
                  <a:srgbClr val="2A2A2A"/>
                </a:solidFill>
                <a:effectLst/>
              </a:rPr>
              <a:t>codice fiscale</a:t>
            </a:r>
            <a:r>
              <a:rPr lang="it-IT" sz="1600" b="0" i="0" dirty="0">
                <a:solidFill>
                  <a:srgbClr val="2A2A2A"/>
                </a:solidFill>
                <a:effectLst/>
              </a:rPr>
              <a:t> e di selezionare la casella di sicurezza “Non sono un robot”</a:t>
            </a:r>
          </a:p>
          <a:p>
            <a:r>
              <a:rPr lang="it-IT" sz="1600" b="0" i="0" dirty="0">
                <a:solidFill>
                  <a:srgbClr val="2A2A2A"/>
                </a:solidFill>
                <a:effectLst/>
              </a:rPr>
              <a:t/>
            </a:r>
            <a:br>
              <a:rPr lang="it-IT" sz="1600" b="0" i="0" dirty="0">
                <a:solidFill>
                  <a:srgbClr val="2A2A2A"/>
                </a:solidFill>
                <a:effectLst/>
              </a:rPr>
            </a:br>
            <a:r>
              <a:rPr lang="it-IT" sz="1600" b="0" i="0" dirty="0">
                <a:solidFill>
                  <a:srgbClr val="2A2A2A"/>
                </a:solidFill>
                <a:effectLst/>
              </a:rPr>
              <a:t>– Nel passaggio successivo viene chiesto di compilare una scheda con i dati anagrafici e l’indirizzo e-mail (da digitare due volte per sicurezza).</a:t>
            </a:r>
          </a:p>
          <a:p>
            <a:pPr algn="just"/>
            <a:r>
              <a:rPr lang="it-IT" sz="1600" b="0" i="0" dirty="0">
                <a:solidFill>
                  <a:srgbClr val="2A2A2A"/>
                </a:solidFill>
                <a:effectLst/>
              </a:rPr>
              <a:t/>
            </a:r>
            <a:br>
              <a:rPr lang="it-IT" sz="1600" b="0" i="0" dirty="0">
                <a:solidFill>
                  <a:srgbClr val="2A2A2A"/>
                </a:solidFill>
                <a:effectLst/>
              </a:rPr>
            </a:br>
            <a:r>
              <a:rPr lang="it-IT" sz="1600" b="0" i="0" dirty="0">
                <a:solidFill>
                  <a:srgbClr val="2A2A2A"/>
                </a:solidFill>
                <a:effectLst/>
              </a:rPr>
              <a:t>– Completata la scheda, è possibile visualizzare il riepilogo dei dati inseriti. Se i dati sono corretti, si deve selezionare “conferma i tuoi dati” per completare la registrazione; altrimenti cliccare su “torna indietro” per tornare al passaggio precedente ed effettuare le correzioni necessarie.</a:t>
            </a:r>
          </a:p>
          <a:p>
            <a:pPr algn="just"/>
            <a:endParaRPr lang="it-IT" sz="1600" b="0" i="0" dirty="0">
              <a:solidFill>
                <a:srgbClr val="2A2A2A"/>
              </a:solidFill>
              <a:effectLst/>
            </a:endParaRPr>
          </a:p>
          <a:p>
            <a:pPr algn="just"/>
            <a:r>
              <a:rPr lang="it-IT" sz="1600" b="0" i="0" dirty="0">
                <a:solidFill>
                  <a:srgbClr val="2A2A2A"/>
                </a:solidFill>
                <a:effectLst/>
              </a:rPr>
              <a:t>Successivamente si riceve </a:t>
            </a:r>
            <a:r>
              <a:rPr lang="it-IT" sz="1600" b="1" i="0" dirty="0">
                <a:solidFill>
                  <a:srgbClr val="2A2A2A"/>
                </a:solidFill>
                <a:effectLst/>
              </a:rPr>
              <a:t>una mail </a:t>
            </a:r>
            <a:r>
              <a:rPr lang="it-IT" sz="1600" b="0" i="0" dirty="0">
                <a:solidFill>
                  <a:srgbClr val="2A2A2A"/>
                </a:solidFill>
                <a:effectLst/>
              </a:rPr>
              <a:t>all’indirizzo che è stato indicato, in cui è riportato un link sul quale si dovrà cliccare per confermare la registrazione.</a:t>
            </a:r>
          </a:p>
          <a:p>
            <a:r>
              <a:rPr lang="it-IT" sz="1600" b="0" i="0" dirty="0">
                <a:solidFill>
                  <a:srgbClr val="2A2A2A"/>
                </a:solidFill>
                <a:effectLst/>
              </a:rPr>
              <a:t>A questo punto, verrà inviata </a:t>
            </a:r>
            <a:r>
              <a:rPr lang="it-IT" sz="1600" b="0" i="1" dirty="0">
                <a:solidFill>
                  <a:srgbClr val="2A2A2A"/>
                </a:solidFill>
                <a:effectLst/>
              </a:rPr>
              <a:t>una seconda e-mail </a:t>
            </a:r>
            <a:r>
              <a:rPr lang="it-IT" sz="1600" b="0" i="0" dirty="0">
                <a:solidFill>
                  <a:srgbClr val="2A2A2A"/>
                </a:solidFill>
                <a:effectLst/>
              </a:rPr>
              <a:t>con le credenziali </a:t>
            </a:r>
            <a:r>
              <a:rPr lang="it-IT" sz="1600" b="1" i="0" dirty="0">
                <a:solidFill>
                  <a:srgbClr val="2A2A2A"/>
                </a:solidFill>
                <a:effectLst/>
              </a:rPr>
              <a:t>(nome utente e password) </a:t>
            </a:r>
            <a:r>
              <a:rPr lang="it-IT" sz="1600" b="0" i="0" dirty="0">
                <a:solidFill>
                  <a:srgbClr val="2A2A2A"/>
                </a:solidFill>
                <a:effectLst/>
              </a:rPr>
              <a:t>per accedere al servizio Iscrizioni on line. </a:t>
            </a:r>
            <a:r>
              <a:rPr lang="it-IT" sz="1600" dirty="0"/>
              <a:t/>
            </a:r>
            <a:br>
              <a:rPr lang="it-IT" sz="1600" dirty="0"/>
            </a:br>
            <a:endParaRPr lang="it-IT" sz="1600" dirty="0"/>
          </a:p>
        </p:txBody>
      </p:sp>
      <p:sp>
        <p:nvSpPr>
          <p:cNvPr id="5" name="Callout: freccia in giù 4">
            <a:extLst>
              <a:ext uri="{FF2B5EF4-FFF2-40B4-BE49-F238E27FC236}">
                <a16:creationId xmlns:a16="http://schemas.microsoft.com/office/drawing/2014/main" id="{2DF441AE-422A-4B69-86D3-64FDDC999A05}"/>
              </a:ext>
            </a:extLst>
          </p:cNvPr>
          <p:cNvSpPr/>
          <p:nvPr/>
        </p:nvSpPr>
        <p:spPr>
          <a:xfrm>
            <a:off x="4074073" y="585926"/>
            <a:ext cx="3321026" cy="365760"/>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Come registrarsi?</a:t>
            </a:r>
          </a:p>
        </p:txBody>
      </p:sp>
      <p:sp>
        <p:nvSpPr>
          <p:cNvPr id="6" name="Freccia in giù 5">
            <a:extLst>
              <a:ext uri="{FF2B5EF4-FFF2-40B4-BE49-F238E27FC236}">
                <a16:creationId xmlns:a16="http://schemas.microsoft.com/office/drawing/2014/main" id="{D49227B0-567E-4B10-8859-A1D293679A23}"/>
              </a:ext>
            </a:extLst>
          </p:cNvPr>
          <p:cNvSpPr/>
          <p:nvPr/>
        </p:nvSpPr>
        <p:spPr>
          <a:xfrm>
            <a:off x="5548544" y="5211192"/>
            <a:ext cx="639192" cy="595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035065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9B50662F-2585-46B9-A33E-ACA95E941257}"/>
              </a:ext>
            </a:extLst>
          </p:cNvPr>
          <p:cNvSpPr>
            <a:spLocks noGrp="1"/>
          </p:cNvSpPr>
          <p:nvPr>
            <p:ph type="dt" sz="half" idx="10"/>
          </p:nvPr>
        </p:nvSpPr>
        <p:spPr/>
        <p:txBody>
          <a:bodyPr/>
          <a:lstStyle/>
          <a:p>
            <a:pPr rtl="0"/>
            <a:fld id="{4D9F376C-F698-4333-9878-8CD80B2B39D3}" type="datetime1">
              <a:rPr lang="it-IT" smtClean="0"/>
              <a:t>29/12/2020</a:t>
            </a:fld>
            <a:endParaRPr lang="en-US"/>
          </a:p>
        </p:txBody>
      </p:sp>
      <p:sp>
        <p:nvSpPr>
          <p:cNvPr id="4" name="CasellaDiTesto 3">
            <a:extLst>
              <a:ext uri="{FF2B5EF4-FFF2-40B4-BE49-F238E27FC236}">
                <a16:creationId xmlns:a16="http://schemas.microsoft.com/office/drawing/2014/main" id="{80125435-2E43-42F0-83C9-A9A72B5FAB6A}"/>
              </a:ext>
            </a:extLst>
          </p:cNvPr>
          <p:cNvSpPr txBox="1"/>
          <p:nvPr/>
        </p:nvSpPr>
        <p:spPr>
          <a:xfrm>
            <a:off x="3009530" y="1651248"/>
            <a:ext cx="6045693" cy="4062651"/>
          </a:xfrm>
          <a:prstGeom prst="rect">
            <a:avLst/>
          </a:prstGeom>
          <a:noFill/>
        </p:spPr>
        <p:txBody>
          <a:bodyPr wrap="square">
            <a:spAutoFit/>
          </a:bodyPr>
          <a:lstStyle/>
          <a:p>
            <a:pPr algn="just"/>
            <a:r>
              <a:rPr lang="it-IT" sz="1600" b="0" i="0" dirty="0">
                <a:solidFill>
                  <a:srgbClr val="2A2A2A"/>
                </a:solidFill>
                <a:effectLst/>
                <a:latin typeface="Georgia" panose="02040502050405020303" pitchFamily="18" charset="0"/>
              </a:rPr>
              <a:t>Al </a:t>
            </a:r>
            <a:r>
              <a:rPr lang="it-IT" sz="1600" b="1" i="0" dirty="0">
                <a:solidFill>
                  <a:srgbClr val="2A2A2A"/>
                </a:solidFill>
                <a:effectLst/>
                <a:latin typeface="Georgia" panose="02040502050405020303" pitchFamily="18" charset="0"/>
              </a:rPr>
              <a:t>primo accesso</a:t>
            </a:r>
            <a:r>
              <a:rPr lang="it-IT" sz="1600" b="0" i="0" dirty="0">
                <a:solidFill>
                  <a:srgbClr val="2A2A2A"/>
                </a:solidFill>
                <a:effectLst/>
                <a:latin typeface="Georgia" panose="02040502050405020303" pitchFamily="18" charset="0"/>
              </a:rPr>
              <a:t> al servizio viene richiesto di cambiare la password che è stata inviata via e-mail. La password modificata deve essere di almeno 8 caratteri e deve includere: un numero, una lettera maiuscola e una lettera minuscola.</a:t>
            </a:r>
          </a:p>
          <a:p>
            <a:pPr algn="just"/>
            <a:r>
              <a:rPr lang="it-IT" sz="1600" b="0" i="0" dirty="0">
                <a:solidFill>
                  <a:srgbClr val="2A2A2A"/>
                </a:solidFill>
                <a:effectLst/>
                <a:latin typeface="Georgia" panose="02040502050405020303" pitchFamily="18" charset="0"/>
              </a:rPr>
              <a:t>Sempre al primo accesso, l’applicazione chiede anche di confermare o integrare i dati di registrazione (abilitazione al servizio). Una volta inseriti e confermati i dati è possibile </a:t>
            </a:r>
            <a:r>
              <a:rPr lang="it-IT" sz="1600" b="1" i="0" dirty="0">
                <a:solidFill>
                  <a:srgbClr val="2A2A2A"/>
                </a:solidFill>
                <a:effectLst/>
                <a:latin typeface="Georgia" panose="02040502050405020303" pitchFamily="18" charset="0"/>
              </a:rPr>
              <a:t>procedere con l’iscrizione</a:t>
            </a:r>
            <a:r>
              <a:rPr lang="it-IT" sz="1600" b="0" i="0" dirty="0">
                <a:solidFill>
                  <a:srgbClr val="2A2A2A"/>
                </a:solidFill>
                <a:effectLst/>
                <a:latin typeface="Georgia" panose="02040502050405020303" pitchFamily="18" charset="0"/>
              </a:rPr>
              <a:t>.</a:t>
            </a:r>
            <a:endParaRPr lang="it-IT" sz="1600" b="1" dirty="0">
              <a:effectLst/>
              <a:latin typeface="a"/>
            </a:endParaRPr>
          </a:p>
          <a:p>
            <a:pPr algn="just"/>
            <a:endParaRPr lang="it-IT" sz="1600" b="0" i="0" dirty="0">
              <a:solidFill>
                <a:srgbClr val="2A2A2A"/>
              </a:solidFill>
              <a:effectLst/>
              <a:latin typeface="Georgia" panose="02040502050405020303" pitchFamily="18" charset="0"/>
            </a:endParaRPr>
          </a:p>
          <a:p>
            <a:pPr algn="ctr"/>
            <a:r>
              <a:rPr lang="it-IT" sz="1600" b="0" i="0" dirty="0">
                <a:solidFill>
                  <a:srgbClr val="2A2A2A"/>
                </a:solidFill>
                <a:effectLst/>
                <a:latin typeface="Georgia" panose="02040502050405020303" pitchFamily="18" charset="0"/>
              </a:rPr>
              <a:t>Per accedere alla domanda di iscrizione occorre conoscere il </a:t>
            </a:r>
            <a:r>
              <a:rPr lang="it-IT" sz="1600" b="1" i="0" dirty="0">
                <a:solidFill>
                  <a:srgbClr val="2A2A2A"/>
                </a:solidFill>
                <a:effectLst/>
                <a:latin typeface="Georgia" panose="02040502050405020303" pitchFamily="18" charset="0"/>
              </a:rPr>
              <a:t>codice della scuola.</a:t>
            </a:r>
          </a:p>
          <a:p>
            <a:pPr algn="ctr"/>
            <a:endParaRPr lang="it-IT" sz="1600" b="1" i="0" dirty="0">
              <a:solidFill>
                <a:srgbClr val="2A2A2A"/>
              </a:solidFill>
              <a:effectLst/>
              <a:latin typeface="Georgia" panose="02040502050405020303" pitchFamily="18" charset="0"/>
            </a:endParaRPr>
          </a:p>
          <a:p>
            <a:pPr algn="ctr"/>
            <a:r>
              <a:rPr lang="it-IT" sz="1600" b="1" dirty="0"/>
              <a:t> RGIC82600R</a:t>
            </a:r>
            <a:endParaRPr lang="it-IT" sz="1600" b="1" dirty="0">
              <a:solidFill>
                <a:srgbClr val="2A2A2A"/>
              </a:solidFill>
              <a:latin typeface="Georgia" panose="02040502050405020303" pitchFamily="18" charset="0"/>
            </a:endParaRPr>
          </a:p>
          <a:p>
            <a:pPr algn="just"/>
            <a:endParaRPr lang="it-IT" sz="1600" b="1" i="0" dirty="0">
              <a:solidFill>
                <a:srgbClr val="2A2A2A"/>
              </a:solidFill>
              <a:effectLst/>
              <a:latin typeface="Georgia" panose="02040502050405020303" pitchFamily="18" charset="0"/>
            </a:endParaRPr>
          </a:p>
          <a:p>
            <a:pPr algn="ctr"/>
            <a:r>
              <a:rPr lang="it-IT" sz="1600" b="0" i="0" dirty="0">
                <a:solidFill>
                  <a:srgbClr val="2A2A2A"/>
                </a:solidFill>
                <a:effectLst/>
                <a:latin typeface="Georgia" panose="02040502050405020303" pitchFamily="18" charset="0"/>
              </a:rPr>
              <a:t> Puoi trovare </a:t>
            </a:r>
            <a:r>
              <a:rPr lang="it-IT" sz="1600" dirty="0">
                <a:solidFill>
                  <a:srgbClr val="2A2A2A"/>
                </a:solidFill>
                <a:latin typeface="Georgia" panose="02040502050405020303" pitchFamily="18" charset="0"/>
              </a:rPr>
              <a:t>ulteriori informazioni sulla scuola in </a:t>
            </a:r>
          </a:p>
          <a:p>
            <a:pPr algn="ctr"/>
            <a:r>
              <a:rPr lang="it-IT" sz="1600" b="0" i="0" dirty="0">
                <a:solidFill>
                  <a:srgbClr val="2A2A2A"/>
                </a:solidFill>
                <a:effectLst/>
                <a:latin typeface="Georgia" panose="02040502050405020303" pitchFamily="18" charset="0"/>
              </a:rPr>
              <a:t> </a:t>
            </a:r>
            <a:r>
              <a:rPr lang="it-IT" sz="1600" b="1" i="0" u="sng" dirty="0">
                <a:solidFill>
                  <a:srgbClr val="0089C1"/>
                </a:solidFill>
                <a:effectLst/>
                <a:latin typeface="Georgia" panose="02040502050405020303" pitchFamily="18" charset="0"/>
                <a:hlinkClick r:id="rId2" tooltip="Cerca la tua scuola"/>
              </a:rPr>
              <a:t>Scuola in </a:t>
            </a:r>
            <a:r>
              <a:rPr lang="it-IT" b="1" i="0" u="sng" dirty="0">
                <a:solidFill>
                  <a:srgbClr val="0089C1"/>
                </a:solidFill>
                <a:effectLst/>
                <a:latin typeface="Georgia" panose="02040502050405020303" pitchFamily="18" charset="0"/>
                <a:hlinkClick r:id="rId2" tooltip="Cerca la tua scuola"/>
              </a:rPr>
              <a:t>Chiaro</a:t>
            </a:r>
            <a:r>
              <a:rPr lang="it-IT" b="0" i="0" u="sng" dirty="0">
                <a:solidFill>
                  <a:srgbClr val="0089C1"/>
                </a:solidFill>
                <a:effectLst/>
                <a:latin typeface="Georgia" panose="02040502050405020303" pitchFamily="18" charset="0"/>
                <a:hlinkClick r:id="rId2" tooltip="Cerca la tua scuola"/>
              </a:rPr>
              <a:t> </a:t>
            </a:r>
            <a:r>
              <a:rPr lang="it-IT" b="0" i="0" dirty="0">
                <a:solidFill>
                  <a:srgbClr val="2A2A2A"/>
                </a:solidFill>
                <a:effectLst/>
                <a:latin typeface="Georgia" panose="02040502050405020303" pitchFamily="18" charset="0"/>
              </a:rPr>
              <a:t>.</a:t>
            </a:r>
          </a:p>
        </p:txBody>
      </p:sp>
    </p:spTree>
    <p:extLst>
      <p:ext uri="{BB962C8B-B14F-4D97-AF65-F5344CB8AC3E}">
        <p14:creationId xmlns:p14="http://schemas.microsoft.com/office/powerpoint/2010/main" val="26565555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0C79F7-1F3E-4785-B6B2-EB802A9CE95F}"/>
              </a:ext>
            </a:extLst>
          </p:cNvPr>
          <p:cNvSpPr>
            <a:spLocks noGrp="1"/>
          </p:cNvSpPr>
          <p:nvPr>
            <p:ph type="ctrTitle"/>
          </p:nvPr>
        </p:nvSpPr>
        <p:spPr>
          <a:xfrm>
            <a:off x="1684521" y="2447636"/>
            <a:ext cx="8933796" cy="2437232"/>
          </a:xfrm>
        </p:spPr>
        <p:txBody>
          <a:bodyPr/>
          <a:lstStyle/>
          <a:p>
            <a:r>
              <a:rPr lang="it-IT" dirty="0"/>
              <a:t>LE ISCRIZIONI SONO APERTE DAL</a:t>
            </a:r>
            <a:br>
              <a:rPr lang="it-IT" dirty="0"/>
            </a:br>
            <a:r>
              <a:rPr lang="it-IT" dirty="0"/>
              <a:t> 4 AL 25 GENNAIO</a:t>
            </a:r>
          </a:p>
        </p:txBody>
      </p:sp>
      <p:sp>
        <p:nvSpPr>
          <p:cNvPr id="3" name="Sottotitolo 2">
            <a:extLst>
              <a:ext uri="{FF2B5EF4-FFF2-40B4-BE49-F238E27FC236}">
                <a16:creationId xmlns:a16="http://schemas.microsoft.com/office/drawing/2014/main" id="{CCDF534F-50E4-44AE-842C-D229C2B9E2C6}"/>
              </a:ext>
            </a:extLst>
          </p:cNvPr>
          <p:cNvSpPr>
            <a:spLocks noGrp="1"/>
          </p:cNvSpPr>
          <p:nvPr>
            <p:ph type="subTitle" idx="1"/>
          </p:nvPr>
        </p:nvSpPr>
        <p:spPr>
          <a:xfrm>
            <a:off x="1627577" y="4811371"/>
            <a:ext cx="8936846" cy="457201"/>
          </a:xfrm>
        </p:spPr>
        <p:txBody>
          <a:bodyPr>
            <a:normAutofit fontScale="70000" lnSpcReduction="20000"/>
          </a:bodyPr>
          <a:lstStyle/>
          <a:p>
            <a:r>
              <a:rPr lang="it-IT" dirty="0"/>
              <a:t>«La vera educazione è quella che rende mentalmente liberi e moralmente eccellenti»</a:t>
            </a:r>
          </a:p>
          <a:p>
            <a:r>
              <a:rPr lang="it-IT" dirty="0"/>
              <a:t>(Gandhi)</a:t>
            </a:r>
          </a:p>
          <a:p>
            <a:endParaRPr lang="it-IT" dirty="0"/>
          </a:p>
        </p:txBody>
      </p:sp>
      <p:sp>
        <p:nvSpPr>
          <p:cNvPr id="5" name="Rettangolo con angoli arrotondati 4">
            <a:extLst>
              <a:ext uri="{FF2B5EF4-FFF2-40B4-BE49-F238E27FC236}">
                <a16:creationId xmlns:a16="http://schemas.microsoft.com/office/drawing/2014/main" id="{EF89E69A-6067-4597-8875-D8EE4BBC0715}"/>
              </a:ext>
            </a:extLst>
          </p:cNvPr>
          <p:cNvSpPr/>
          <p:nvPr/>
        </p:nvSpPr>
        <p:spPr>
          <a:xfrm>
            <a:off x="4110183" y="1431832"/>
            <a:ext cx="4082472" cy="10158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SCUOLA SECONDARIA DI PRIMO GRADO </a:t>
            </a:r>
          </a:p>
          <a:p>
            <a:pPr algn="ctr"/>
            <a:r>
              <a:rPr lang="it-IT" dirty="0"/>
              <a:t>MICCICHE’ LIPPARINI</a:t>
            </a:r>
          </a:p>
          <a:p>
            <a:pPr algn="ctr"/>
            <a:r>
              <a:rPr lang="it-IT" dirty="0"/>
              <a:t>SCICLI</a:t>
            </a:r>
          </a:p>
        </p:txBody>
      </p:sp>
    </p:spTree>
    <p:extLst>
      <p:ext uri="{BB962C8B-B14F-4D97-AF65-F5344CB8AC3E}">
        <p14:creationId xmlns:p14="http://schemas.microsoft.com/office/powerpoint/2010/main" val="2381003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egnaposto immagine 6">
            <a:extLst>
              <a:ext uri="{FF2B5EF4-FFF2-40B4-BE49-F238E27FC236}">
                <a16:creationId xmlns:a16="http://schemas.microsoft.com/office/drawing/2014/main" id="{A28DF0A6-6E8A-41B9-AAB9-B87460DF857F}"/>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6664" r="16664"/>
          <a:stretch>
            <a:fillRect/>
          </a:stretch>
        </p:blipFill>
        <p:spPr>
          <a:xfrm>
            <a:off x="228600" y="211138"/>
            <a:ext cx="7696200" cy="6381750"/>
          </a:xfrm>
          <a:ln w="12700">
            <a:solidFill>
              <a:srgbClr val="0070C0"/>
            </a:solidFill>
          </a:ln>
        </p:spPr>
      </p:pic>
      <p:sp>
        <p:nvSpPr>
          <p:cNvPr id="3" name="Segnaposto data 2">
            <a:extLst>
              <a:ext uri="{FF2B5EF4-FFF2-40B4-BE49-F238E27FC236}">
                <a16:creationId xmlns:a16="http://schemas.microsoft.com/office/drawing/2014/main" id="{9C05EB10-20C3-41A4-BCF1-ED7B033E20DD}"/>
              </a:ext>
            </a:extLst>
          </p:cNvPr>
          <p:cNvSpPr>
            <a:spLocks noGrp="1"/>
          </p:cNvSpPr>
          <p:nvPr>
            <p:ph type="dt" sz="half" idx="10"/>
          </p:nvPr>
        </p:nvSpPr>
        <p:spPr/>
        <p:txBody>
          <a:bodyPr/>
          <a:lstStyle/>
          <a:p>
            <a:pPr rtl="0"/>
            <a:fld id="{3D5E0B24-8B1C-463E-9C62-AF58AAE602D6}" type="datetime1">
              <a:rPr lang="it-IT" smtClean="0"/>
              <a:t>29/12/2020</a:t>
            </a:fld>
            <a:endParaRPr lang="en-US" dirty="0"/>
          </a:p>
        </p:txBody>
      </p:sp>
      <p:sp>
        <p:nvSpPr>
          <p:cNvPr id="4" name="Titolo 3">
            <a:extLst>
              <a:ext uri="{FF2B5EF4-FFF2-40B4-BE49-F238E27FC236}">
                <a16:creationId xmlns:a16="http://schemas.microsoft.com/office/drawing/2014/main" id="{D0F1501F-DBC6-4FEF-946D-65CD9452395E}"/>
              </a:ext>
            </a:extLst>
          </p:cNvPr>
          <p:cNvSpPr>
            <a:spLocks noGrp="1"/>
          </p:cNvSpPr>
          <p:nvPr>
            <p:ph type="title"/>
          </p:nvPr>
        </p:nvSpPr>
        <p:spPr/>
        <p:txBody>
          <a:bodyPr/>
          <a:lstStyle/>
          <a:p>
            <a:pPr algn="ctr"/>
            <a:r>
              <a:rPr lang="it-IT" sz="2000" dirty="0"/>
              <a:t>La scuola secondaria di primo grado </a:t>
            </a:r>
            <a:br>
              <a:rPr lang="it-IT" sz="2000" dirty="0"/>
            </a:br>
            <a:r>
              <a:rPr lang="it-IT" sz="2000" b="1" dirty="0"/>
              <a:t>Miccichè –</a:t>
            </a:r>
            <a:r>
              <a:rPr lang="it-IT" sz="2000" b="1" dirty="0" err="1"/>
              <a:t>Lipparini</a:t>
            </a:r>
            <a:r>
              <a:rPr lang="it-IT" sz="2000" b="1" dirty="0"/>
              <a:t> </a:t>
            </a:r>
            <a:r>
              <a:rPr lang="it-IT" sz="2000" dirty="0"/>
              <a:t/>
            </a:r>
            <a:br>
              <a:rPr lang="it-IT" sz="2000" dirty="0"/>
            </a:br>
            <a:r>
              <a:rPr lang="it-IT" sz="2000" dirty="0"/>
              <a:t>si trova in Piazza Italia, nel cuore  del paese.</a:t>
            </a:r>
          </a:p>
        </p:txBody>
      </p:sp>
      <p:sp>
        <p:nvSpPr>
          <p:cNvPr id="5" name="Segnaposto testo 4">
            <a:extLst>
              <a:ext uri="{FF2B5EF4-FFF2-40B4-BE49-F238E27FC236}">
                <a16:creationId xmlns:a16="http://schemas.microsoft.com/office/drawing/2014/main" id="{4B62B5C9-95BA-4B18-A398-C716235AE781}"/>
              </a:ext>
            </a:extLst>
          </p:cNvPr>
          <p:cNvSpPr>
            <a:spLocks noGrp="1"/>
          </p:cNvSpPr>
          <p:nvPr>
            <p:ph type="body" sz="half" idx="2"/>
          </p:nvPr>
        </p:nvSpPr>
        <p:spPr>
          <a:effectLst>
            <a:outerShdw blurRad="50800" dist="38100" dir="2700000" algn="tl" rotWithShape="0">
              <a:prstClr val="black">
                <a:alpha val="40000"/>
              </a:prstClr>
            </a:outerShdw>
          </a:effectLst>
        </p:spPr>
        <p:txBody>
          <a:bodyPr>
            <a:normAutofit fontScale="92500" lnSpcReduction="10000"/>
          </a:bodyPr>
          <a:lstStyle/>
          <a:p>
            <a:r>
              <a:rPr lang="it-IT" b="1" dirty="0"/>
              <a:t>Risorse strutturali:</a:t>
            </a:r>
          </a:p>
          <a:p>
            <a:pPr marL="285750" indent="-285750">
              <a:buFont typeface="Wingdings" panose="05000000000000000000" pitchFamily="2" charset="2"/>
              <a:buChar char="ü"/>
            </a:pPr>
            <a:r>
              <a:rPr lang="it-IT" dirty="0"/>
              <a:t>Aula docenti</a:t>
            </a:r>
          </a:p>
          <a:p>
            <a:pPr marL="285750" indent="-285750">
              <a:buFont typeface="Wingdings" panose="05000000000000000000" pitchFamily="2" charset="2"/>
              <a:buChar char="ü"/>
            </a:pPr>
            <a:r>
              <a:rPr lang="it-IT" dirty="0"/>
              <a:t>Aula magna(</a:t>
            </a:r>
            <a:r>
              <a:rPr lang="it-IT" sz="1200" i="1" dirty="0"/>
              <a:t>al momento adibita ad aula)</a:t>
            </a:r>
          </a:p>
          <a:p>
            <a:pPr marL="285750" indent="-285750">
              <a:buFont typeface="Wingdings" panose="05000000000000000000" pitchFamily="2" charset="2"/>
              <a:buChar char="ü"/>
            </a:pPr>
            <a:r>
              <a:rPr lang="it-IT" dirty="0"/>
              <a:t>Biblioteca</a:t>
            </a:r>
            <a:r>
              <a:rPr lang="it-IT" sz="1200" i="1" dirty="0"/>
              <a:t>( al momento adibita ad aula)</a:t>
            </a:r>
          </a:p>
          <a:p>
            <a:pPr marL="285750" indent="-285750">
              <a:buFont typeface="Wingdings" panose="05000000000000000000" pitchFamily="2" charset="2"/>
              <a:buChar char="ü"/>
            </a:pPr>
            <a:r>
              <a:rPr lang="it-IT" dirty="0"/>
              <a:t>Palestra</a:t>
            </a:r>
          </a:p>
          <a:p>
            <a:pPr marL="285750" indent="-285750">
              <a:buFont typeface="Wingdings" panose="05000000000000000000" pitchFamily="2" charset="2"/>
              <a:buChar char="ü"/>
            </a:pPr>
            <a:r>
              <a:rPr lang="it-IT" dirty="0"/>
              <a:t>Laboratorio di informatica</a:t>
            </a:r>
          </a:p>
          <a:p>
            <a:pPr marL="285750" indent="-285750">
              <a:buFont typeface="Wingdings" panose="05000000000000000000" pitchFamily="2" charset="2"/>
              <a:buChar char="ü"/>
            </a:pPr>
            <a:r>
              <a:rPr lang="it-IT" dirty="0"/>
              <a:t>Laboratorio di scienze</a:t>
            </a:r>
          </a:p>
          <a:p>
            <a:pPr marL="285750" indent="-285750">
              <a:buFont typeface="Wingdings" panose="05000000000000000000" pitchFamily="2" charset="2"/>
              <a:buChar char="ü"/>
            </a:pPr>
            <a:r>
              <a:rPr lang="it-IT" dirty="0"/>
              <a:t>Aule con LIM e connessione ad internet</a:t>
            </a:r>
          </a:p>
          <a:p>
            <a:pPr marL="285750" indent="-285750">
              <a:buFont typeface="Wingdings" panose="05000000000000000000" pitchFamily="2" charset="2"/>
              <a:buChar char="ü"/>
            </a:pPr>
            <a:r>
              <a:rPr lang="it-IT" dirty="0"/>
              <a:t>Cortile interno</a:t>
            </a:r>
          </a:p>
        </p:txBody>
      </p:sp>
    </p:spTree>
    <p:extLst>
      <p:ext uri="{BB962C8B-B14F-4D97-AF65-F5344CB8AC3E}">
        <p14:creationId xmlns:p14="http://schemas.microsoft.com/office/powerpoint/2010/main" val="3565936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 calcmode="lin" valueType="num">
                                      <p:cBhvr additive="base">
                                        <p:cTn id="24"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 calcmode="lin" valueType="num">
                                      <p:cBhvr additive="base">
                                        <p:cTn id="30"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5">
                                            <p:txEl>
                                              <p:pRg st="4" end="4"/>
                                            </p:txEl>
                                          </p:spTgt>
                                        </p:tgtEl>
                                        <p:attrNameLst>
                                          <p:attrName>style.visibility</p:attrName>
                                        </p:attrNameLst>
                                      </p:cBhvr>
                                      <p:to>
                                        <p:strVal val="visible"/>
                                      </p:to>
                                    </p:set>
                                    <p:anim calcmode="lin" valueType="num">
                                      <p:cBhvr additive="base">
                                        <p:cTn id="36"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 calcmode="lin" valueType="num">
                                      <p:cBhvr additive="base">
                                        <p:cTn id="42"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5">
                                            <p:txEl>
                                              <p:pRg st="6" end="6"/>
                                            </p:txEl>
                                          </p:spTgt>
                                        </p:tgtEl>
                                        <p:attrNameLst>
                                          <p:attrName>style.visibility</p:attrName>
                                        </p:attrNameLst>
                                      </p:cBhvr>
                                      <p:to>
                                        <p:strVal val="visible"/>
                                      </p:to>
                                    </p:set>
                                    <p:anim calcmode="lin" valueType="num">
                                      <p:cBhvr additive="base">
                                        <p:cTn id="48"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5">
                                            <p:txEl>
                                              <p:pRg st="7" end="7"/>
                                            </p:txEl>
                                          </p:spTgt>
                                        </p:tgtEl>
                                        <p:attrNameLst>
                                          <p:attrName>style.visibility</p:attrName>
                                        </p:attrNameLst>
                                      </p:cBhvr>
                                      <p:to>
                                        <p:strVal val="visible"/>
                                      </p:to>
                                    </p:set>
                                    <p:anim calcmode="lin" valueType="num">
                                      <p:cBhvr additive="base">
                                        <p:cTn id="54"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5">
                                            <p:txEl>
                                              <p:pRg st="8" end="8"/>
                                            </p:txEl>
                                          </p:spTgt>
                                        </p:tgtEl>
                                        <p:attrNameLst>
                                          <p:attrName>style.visibility</p:attrName>
                                        </p:attrNameLst>
                                      </p:cBhvr>
                                      <p:to>
                                        <p:strVal val="visible"/>
                                      </p:to>
                                    </p:set>
                                    <p:anim calcmode="lin" valueType="num">
                                      <p:cBhvr additive="base">
                                        <p:cTn id="60"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magine 3" descr="Immagine con tessuto, tabella, rosso, coperto&#10;&#10;Descrizione generata automaticamente">
            <a:extLst>
              <a:ext uri="{FF2B5EF4-FFF2-40B4-BE49-F238E27FC236}">
                <a16:creationId xmlns:a16="http://schemas.microsoft.com/office/drawing/2014/main" id="{5C002EE5-E4FF-463C-8DAA-9AC0B6D407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79" cy="6857990"/>
          </a:xfrm>
          <a:prstGeom prst="rect">
            <a:avLst/>
          </a:prstGeom>
        </p:spPr>
      </p:pic>
      <p:sp>
        <p:nvSpPr>
          <p:cNvPr id="29" name="Rettangolo 22">
            <a:extLst>
              <a:ext uri="{FF2B5EF4-FFF2-40B4-BE49-F238E27FC236}">
                <a16:creationId xmlns:a16="http://schemas.microsoft.com/office/drawing/2014/main" id="{F5380E9A-163E-4576-BCDD-0A450B7E909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943"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ttangolo 24">
            <a:extLst>
              <a:ext uri="{FF2B5EF4-FFF2-40B4-BE49-F238E27FC236}">
                <a16:creationId xmlns:a16="http://schemas.microsoft.com/office/drawing/2014/main" id="{88DDEF77-9746-4D83-91F9-442A2487E6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7103" y="374904"/>
            <a:ext cx="7340156"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olo 1">
            <a:extLst>
              <a:ext uri="{FF2B5EF4-FFF2-40B4-BE49-F238E27FC236}">
                <a16:creationId xmlns:a16="http://schemas.microsoft.com/office/drawing/2014/main" id="{92C9295F-E638-4F61-AFE2-CF3E40556031}"/>
              </a:ext>
            </a:extLst>
          </p:cNvPr>
          <p:cNvSpPr>
            <a:spLocks noGrp="1"/>
          </p:cNvSpPr>
          <p:nvPr>
            <p:ph type="title"/>
          </p:nvPr>
        </p:nvSpPr>
        <p:spPr>
          <a:xfrm>
            <a:off x="4740751" y="642594"/>
            <a:ext cx="6718433" cy="1746504"/>
          </a:xfrm>
          <a:effectLst>
            <a:outerShdw blurRad="50800" dist="38100" dir="2700000" algn="tl" rotWithShape="0">
              <a:prstClr val="black">
                <a:alpha val="40000"/>
              </a:prstClr>
            </a:outerShdw>
          </a:effectLst>
        </p:spPr>
        <p:txBody>
          <a:bodyPr rtlCol="0">
            <a:normAutofit/>
          </a:bodyPr>
          <a:lstStyle/>
          <a:p>
            <a:pPr rtl="0"/>
            <a:r>
              <a:rPr lang="it-IT" sz="3600" b="1" dirty="0">
                <a:solidFill>
                  <a:srgbClr val="7030A0"/>
                </a:solidFill>
              </a:rPr>
              <a:t>O</a:t>
            </a:r>
            <a:r>
              <a:rPr lang="it" sz="3600" b="1" dirty="0">
                <a:solidFill>
                  <a:srgbClr val="7030A0"/>
                </a:solidFill>
              </a:rPr>
              <a:t>rganizzazione </a:t>
            </a:r>
            <a:r>
              <a:rPr lang="it" sz="3600" b="1" i="1" dirty="0">
                <a:solidFill>
                  <a:srgbClr val="7030A0"/>
                </a:solidFill>
              </a:rPr>
              <a:t>tempo</a:t>
            </a:r>
            <a:r>
              <a:rPr lang="it" sz="3600" b="1" dirty="0">
                <a:solidFill>
                  <a:srgbClr val="7030A0"/>
                </a:solidFill>
              </a:rPr>
              <a:t> scuola</a:t>
            </a:r>
            <a:endParaRPr lang="en-US" sz="3600" b="1" dirty="0">
              <a:solidFill>
                <a:srgbClr val="7030A0"/>
              </a:solidFill>
            </a:endParaRPr>
          </a:p>
        </p:txBody>
      </p:sp>
      <p:graphicFrame>
        <p:nvGraphicFramePr>
          <p:cNvPr id="31" name="Segnaposto contenuto 2">
            <a:extLst>
              <a:ext uri="{FF2B5EF4-FFF2-40B4-BE49-F238E27FC236}">
                <a16:creationId xmlns:a16="http://schemas.microsoft.com/office/drawing/2014/main" id="{613FC9B6-ED9E-4F51-A217-156DA01928CD}"/>
              </a:ext>
            </a:extLst>
          </p:cNvPr>
          <p:cNvGraphicFramePr/>
          <p:nvPr>
            <p:extLst>
              <p:ext uri="{D42A27DB-BD31-4B8C-83A1-F6EECF244321}">
                <p14:modId xmlns:p14="http://schemas.microsoft.com/office/powerpoint/2010/main" val="4271720805"/>
              </p:ext>
            </p:extLst>
          </p:nvPr>
        </p:nvGraphicFramePr>
        <p:xfrm>
          <a:off x="4740752" y="2389098"/>
          <a:ext cx="6718434" cy="3645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16010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31"/>
                                        </p:tgtEl>
                                      </p:cBhvr>
                                    </p:animEffect>
                                    <p:set>
                                      <p:cBhvr>
                                        <p:cTn id="12"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31"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9C5FCB-9181-4143-A59A-C03EA3783DEE}"/>
              </a:ext>
            </a:extLst>
          </p:cNvPr>
          <p:cNvSpPr>
            <a:spLocks noGrp="1"/>
          </p:cNvSpPr>
          <p:nvPr>
            <p:ph type="title"/>
          </p:nvPr>
        </p:nvSpPr>
        <p:spPr/>
        <p:txBody>
          <a:bodyPr/>
          <a:lstStyle/>
          <a:p>
            <a:r>
              <a:rPr lang="it-IT" sz="2400" dirty="0"/>
              <a:t>Lo studio dello strumento impegna gli studenti per 2 ore settimanali pomeridiani</a:t>
            </a:r>
          </a:p>
        </p:txBody>
      </p:sp>
      <p:sp>
        <p:nvSpPr>
          <p:cNvPr id="3" name="Segnaposto contenuto 2">
            <a:extLst>
              <a:ext uri="{FF2B5EF4-FFF2-40B4-BE49-F238E27FC236}">
                <a16:creationId xmlns:a16="http://schemas.microsoft.com/office/drawing/2014/main" id="{A8437295-C2C4-4253-8FCF-01086DCD6D1B}"/>
              </a:ext>
            </a:extLst>
          </p:cNvPr>
          <p:cNvSpPr>
            <a:spLocks noGrp="1"/>
          </p:cNvSpPr>
          <p:nvPr>
            <p:ph idx="1"/>
          </p:nvPr>
        </p:nvSpPr>
        <p:spPr/>
        <p:txBody>
          <a:bodyPr/>
          <a:lstStyle/>
          <a:p>
            <a:r>
              <a:rPr lang="it-IT" b="1" dirty="0"/>
              <a:t>LA STRUTTURA DEL CORSO MUSICALE</a:t>
            </a:r>
          </a:p>
        </p:txBody>
      </p:sp>
      <p:sp>
        <p:nvSpPr>
          <p:cNvPr id="4" name="Segnaposto testo 3">
            <a:extLst>
              <a:ext uri="{FF2B5EF4-FFF2-40B4-BE49-F238E27FC236}">
                <a16:creationId xmlns:a16="http://schemas.microsoft.com/office/drawing/2014/main" id="{79FD57FC-E97E-4F31-9428-9484ADF54371}"/>
              </a:ext>
            </a:extLst>
          </p:cNvPr>
          <p:cNvSpPr>
            <a:spLocks noGrp="1"/>
          </p:cNvSpPr>
          <p:nvPr>
            <p:ph type="body" sz="half" idx="2"/>
          </p:nvPr>
        </p:nvSpPr>
        <p:spPr>
          <a:xfrm>
            <a:off x="1551677" y="1067511"/>
            <a:ext cx="5992123" cy="375575"/>
          </a:xfrm>
        </p:spPr>
        <p:txBody>
          <a:bodyPr>
            <a:normAutofit fontScale="92500" lnSpcReduction="10000"/>
          </a:bodyPr>
          <a:lstStyle/>
          <a:p>
            <a:r>
              <a:rPr lang="it-IT" dirty="0"/>
              <a:t>Viene data l’occasione di studiare 1 di questi quattro strumenti</a:t>
            </a:r>
          </a:p>
        </p:txBody>
      </p:sp>
      <p:sp>
        <p:nvSpPr>
          <p:cNvPr id="5" name="Segnaposto data 4">
            <a:extLst>
              <a:ext uri="{FF2B5EF4-FFF2-40B4-BE49-F238E27FC236}">
                <a16:creationId xmlns:a16="http://schemas.microsoft.com/office/drawing/2014/main" id="{0C3FB906-206E-4A14-A32A-A48449A50665}"/>
              </a:ext>
            </a:extLst>
          </p:cNvPr>
          <p:cNvSpPr>
            <a:spLocks noGrp="1"/>
          </p:cNvSpPr>
          <p:nvPr>
            <p:ph type="dt" sz="half" idx="10"/>
          </p:nvPr>
        </p:nvSpPr>
        <p:spPr/>
        <p:txBody>
          <a:bodyPr/>
          <a:lstStyle/>
          <a:p>
            <a:pPr rtl="0"/>
            <a:fld id="{7579D569-2C97-4786-A562-991193493077}" type="datetime1">
              <a:rPr lang="it-IT" smtClean="0"/>
              <a:t>29/12/2020</a:t>
            </a:fld>
            <a:endParaRPr lang="en-US"/>
          </a:p>
        </p:txBody>
      </p:sp>
      <p:graphicFrame>
        <p:nvGraphicFramePr>
          <p:cNvPr id="7" name="Diagramma 6">
            <a:extLst>
              <a:ext uri="{FF2B5EF4-FFF2-40B4-BE49-F238E27FC236}">
                <a16:creationId xmlns:a16="http://schemas.microsoft.com/office/drawing/2014/main" id="{4DAE50D8-D6C3-4BA1-B08E-6BB3032AB19B}"/>
              </a:ext>
            </a:extLst>
          </p:cNvPr>
          <p:cNvGraphicFramePr/>
          <p:nvPr>
            <p:extLst>
              <p:ext uri="{D42A27DB-BD31-4B8C-83A1-F6EECF244321}">
                <p14:modId xmlns:p14="http://schemas.microsoft.com/office/powerpoint/2010/main" val="3461485917"/>
              </p:ext>
            </p:extLst>
          </p:nvPr>
        </p:nvGraphicFramePr>
        <p:xfrm>
          <a:off x="1006843" y="3583619"/>
          <a:ext cx="4038600" cy="23599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Segnaposto contenuto 9">
            <a:extLst>
              <a:ext uri="{FF2B5EF4-FFF2-40B4-BE49-F238E27FC236}">
                <a16:creationId xmlns:a16="http://schemas.microsoft.com/office/drawing/2014/main" id="{08E66623-4D8B-448E-8841-72E6A2CA9DED}"/>
              </a:ext>
            </a:extLst>
          </p:cNvPr>
          <p:cNvGraphicFramePr>
            <a:graphicFrameLocks noGrp="1"/>
          </p:cNvGraphicFramePr>
          <p:nvPr>
            <p:extLst>
              <p:ext uri="{D42A27DB-BD31-4B8C-83A1-F6EECF244321}">
                <p14:modId xmlns:p14="http://schemas.microsoft.com/office/powerpoint/2010/main" val="3133108905"/>
              </p:ext>
            </p:extLst>
          </p:nvPr>
        </p:nvGraphicFramePr>
        <p:xfrm>
          <a:off x="8458199" y="2432482"/>
          <a:ext cx="3161963" cy="351111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0" name="Immagine 9">
            <a:extLst>
              <a:ext uri="{FF2B5EF4-FFF2-40B4-BE49-F238E27FC236}">
                <a16:creationId xmlns:a16="http://schemas.microsoft.com/office/drawing/2014/main" id="{E3228BC7-1562-4567-9928-6AC8B8D41335}"/>
              </a:ext>
            </a:extLst>
          </p:cNvPr>
          <p:cNvPicPr>
            <a:picLocks noChangeAspect="1"/>
          </p:cNvPicPr>
          <p:nvPr/>
        </p:nvPicPr>
        <p:blipFill>
          <a:blip r:embed="rId12"/>
          <a:stretch>
            <a:fillRect/>
          </a:stretch>
        </p:blipFill>
        <p:spPr>
          <a:xfrm>
            <a:off x="387591" y="1598657"/>
            <a:ext cx="1719221" cy="963251"/>
          </a:xfrm>
          <a:prstGeom prst="rect">
            <a:avLst/>
          </a:prstGeom>
          <a:ln>
            <a:solidFill>
              <a:srgbClr val="C00000"/>
            </a:solidFill>
          </a:ln>
        </p:spPr>
      </p:pic>
      <p:graphicFrame>
        <p:nvGraphicFramePr>
          <p:cNvPr id="11" name="Tabella 11">
            <a:extLst>
              <a:ext uri="{FF2B5EF4-FFF2-40B4-BE49-F238E27FC236}">
                <a16:creationId xmlns:a16="http://schemas.microsoft.com/office/drawing/2014/main" id="{8874D80D-8DC0-493A-A40B-D230310DB81B}"/>
              </a:ext>
            </a:extLst>
          </p:cNvPr>
          <p:cNvGraphicFramePr>
            <a:graphicFrameLocks noGrp="1"/>
          </p:cNvGraphicFramePr>
          <p:nvPr>
            <p:extLst>
              <p:ext uri="{D42A27DB-BD31-4B8C-83A1-F6EECF244321}">
                <p14:modId xmlns:p14="http://schemas.microsoft.com/office/powerpoint/2010/main" val="962917897"/>
              </p:ext>
            </p:extLst>
          </p:nvPr>
        </p:nvGraphicFramePr>
        <p:xfrm>
          <a:off x="412309" y="2689947"/>
          <a:ext cx="1743051" cy="382816"/>
        </p:xfrm>
        <a:graphic>
          <a:graphicData uri="http://schemas.openxmlformats.org/drawingml/2006/table">
            <a:tbl>
              <a:tblPr firstRow="1" bandRow="1">
                <a:tableStyleId>{5C22544A-7EE6-4342-B048-85BDC9FD1C3A}</a:tableStyleId>
              </a:tblPr>
              <a:tblGrid>
                <a:gridCol w="1743051">
                  <a:extLst>
                    <a:ext uri="{9D8B030D-6E8A-4147-A177-3AD203B41FA5}">
                      <a16:colId xmlns:a16="http://schemas.microsoft.com/office/drawing/2014/main" val="999198953"/>
                    </a:ext>
                  </a:extLst>
                </a:gridCol>
              </a:tblGrid>
              <a:tr h="382816">
                <a:tc>
                  <a:txBody>
                    <a:bodyPr/>
                    <a:lstStyle/>
                    <a:p>
                      <a:pPr algn="ctr"/>
                      <a:r>
                        <a:rPr lang="it-IT" dirty="0"/>
                        <a:t>FLAUTO</a:t>
                      </a:r>
                    </a:p>
                  </a:txBody>
                  <a:tcPr/>
                </a:tc>
                <a:extLst>
                  <a:ext uri="{0D108BD9-81ED-4DB2-BD59-A6C34878D82A}">
                    <a16:rowId xmlns:a16="http://schemas.microsoft.com/office/drawing/2014/main" val="4158402626"/>
                  </a:ext>
                </a:extLst>
              </a:tr>
            </a:tbl>
          </a:graphicData>
        </a:graphic>
      </p:graphicFrame>
      <p:pic>
        <p:nvPicPr>
          <p:cNvPr id="12" name="Immagine 11">
            <a:extLst>
              <a:ext uri="{FF2B5EF4-FFF2-40B4-BE49-F238E27FC236}">
                <a16:creationId xmlns:a16="http://schemas.microsoft.com/office/drawing/2014/main" id="{3CE76724-79E6-4F1F-8394-A9E9A5C93180}"/>
              </a:ext>
            </a:extLst>
          </p:cNvPr>
          <p:cNvPicPr>
            <a:picLocks noChangeAspect="1"/>
          </p:cNvPicPr>
          <p:nvPr/>
        </p:nvPicPr>
        <p:blipFill>
          <a:blip r:embed="rId13"/>
          <a:stretch>
            <a:fillRect/>
          </a:stretch>
        </p:blipFill>
        <p:spPr>
          <a:xfrm>
            <a:off x="2380303" y="1598657"/>
            <a:ext cx="1719222" cy="995339"/>
          </a:xfrm>
          <a:prstGeom prst="rect">
            <a:avLst/>
          </a:prstGeom>
          <a:ln>
            <a:solidFill>
              <a:srgbClr val="C00000"/>
            </a:solidFill>
          </a:ln>
        </p:spPr>
      </p:pic>
      <p:pic>
        <p:nvPicPr>
          <p:cNvPr id="13" name="Immagine 12">
            <a:extLst>
              <a:ext uri="{FF2B5EF4-FFF2-40B4-BE49-F238E27FC236}">
                <a16:creationId xmlns:a16="http://schemas.microsoft.com/office/drawing/2014/main" id="{965E8D23-6044-413B-8B88-95C0D0F9437C}"/>
              </a:ext>
            </a:extLst>
          </p:cNvPr>
          <p:cNvPicPr>
            <a:picLocks noChangeAspect="1"/>
          </p:cNvPicPr>
          <p:nvPr/>
        </p:nvPicPr>
        <p:blipFill>
          <a:blip r:embed="rId14"/>
          <a:stretch>
            <a:fillRect/>
          </a:stretch>
        </p:blipFill>
        <p:spPr>
          <a:xfrm>
            <a:off x="4403275" y="1637627"/>
            <a:ext cx="1284335" cy="963251"/>
          </a:xfrm>
          <a:prstGeom prst="rect">
            <a:avLst/>
          </a:prstGeom>
          <a:ln>
            <a:solidFill>
              <a:srgbClr val="C00000"/>
            </a:solidFill>
          </a:ln>
        </p:spPr>
      </p:pic>
      <p:pic>
        <p:nvPicPr>
          <p:cNvPr id="14" name="Immagine 13">
            <a:extLst>
              <a:ext uri="{FF2B5EF4-FFF2-40B4-BE49-F238E27FC236}">
                <a16:creationId xmlns:a16="http://schemas.microsoft.com/office/drawing/2014/main" id="{8932B1B6-CE3B-42A7-AD5A-F56493049305}"/>
              </a:ext>
            </a:extLst>
          </p:cNvPr>
          <p:cNvPicPr>
            <a:picLocks noChangeAspect="1"/>
          </p:cNvPicPr>
          <p:nvPr/>
        </p:nvPicPr>
        <p:blipFill>
          <a:blip r:embed="rId15"/>
          <a:stretch>
            <a:fillRect/>
          </a:stretch>
        </p:blipFill>
        <p:spPr>
          <a:xfrm>
            <a:off x="5991360" y="1623831"/>
            <a:ext cx="1567405" cy="983525"/>
          </a:xfrm>
          <a:prstGeom prst="rect">
            <a:avLst/>
          </a:prstGeom>
          <a:ln>
            <a:solidFill>
              <a:srgbClr val="C00000"/>
            </a:solidFill>
          </a:ln>
        </p:spPr>
      </p:pic>
      <p:graphicFrame>
        <p:nvGraphicFramePr>
          <p:cNvPr id="15" name="Tabella 11">
            <a:extLst>
              <a:ext uri="{FF2B5EF4-FFF2-40B4-BE49-F238E27FC236}">
                <a16:creationId xmlns:a16="http://schemas.microsoft.com/office/drawing/2014/main" id="{12F39893-380F-4634-9D04-2FCAC6A18B19}"/>
              </a:ext>
            </a:extLst>
          </p:cNvPr>
          <p:cNvGraphicFramePr>
            <a:graphicFrameLocks noGrp="1"/>
          </p:cNvGraphicFramePr>
          <p:nvPr>
            <p:extLst>
              <p:ext uri="{D42A27DB-BD31-4B8C-83A1-F6EECF244321}">
                <p14:modId xmlns:p14="http://schemas.microsoft.com/office/powerpoint/2010/main" val="2855059942"/>
              </p:ext>
            </p:extLst>
          </p:nvPr>
        </p:nvGraphicFramePr>
        <p:xfrm>
          <a:off x="2277733" y="2680572"/>
          <a:ext cx="1821792" cy="382816"/>
        </p:xfrm>
        <a:graphic>
          <a:graphicData uri="http://schemas.openxmlformats.org/drawingml/2006/table">
            <a:tbl>
              <a:tblPr firstRow="1" bandRow="1">
                <a:tableStyleId>{5C22544A-7EE6-4342-B048-85BDC9FD1C3A}</a:tableStyleId>
              </a:tblPr>
              <a:tblGrid>
                <a:gridCol w="1821792">
                  <a:extLst>
                    <a:ext uri="{9D8B030D-6E8A-4147-A177-3AD203B41FA5}">
                      <a16:colId xmlns:a16="http://schemas.microsoft.com/office/drawing/2014/main" val="999198953"/>
                    </a:ext>
                  </a:extLst>
                </a:gridCol>
              </a:tblGrid>
              <a:tr h="382816">
                <a:tc>
                  <a:txBody>
                    <a:bodyPr/>
                    <a:lstStyle/>
                    <a:p>
                      <a:pPr algn="ctr"/>
                      <a:r>
                        <a:rPr lang="it-IT" dirty="0"/>
                        <a:t>PIANOFORTE</a:t>
                      </a:r>
                    </a:p>
                  </a:txBody>
                  <a:tcPr/>
                </a:tc>
                <a:extLst>
                  <a:ext uri="{0D108BD9-81ED-4DB2-BD59-A6C34878D82A}">
                    <a16:rowId xmlns:a16="http://schemas.microsoft.com/office/drawing/2014/main" val="4158402626"/>
                  </a:ext>
                </a:extLst>
              </a:tr>
            </a:tbl>
          </a:graphicData>
        </a:graphic>
      </p:graphicFrame>
      <p:graphicFrame>
        <p:nvGraphicFramePr>
          <p:cNvPr id="16" name="Tabella 11">
            <a:extLst>
              <a:ext uri="{FF2B5EF4-FFF2-40B4-BE49-F238E27FC236}">
                <a16:creationId xmlns:a16="http://schemas.microsoft.com/office/drawing/2014/main" id="{EEB674E7-FEF9-4295-BF8C-5C62EF9CDCC9}"/>
              </a:ext>
            </a:extLst>
          </p:cNvPr>
          <p:cNvGraphicFramePr>
            <a:graphicFrameLocks noGrp="1"/>
          </p:cNvGraphicFramePr>
          <p:nvPr>
            <p:extLst>
              <p:ext uri="{D42A27DB-BD31-4B8C-83A1-F6EECF244321}">
                <p14:modId xmlns:p14="http://schemas.microsoft.com/office/powerpoint/2010/main" val="1205455069"/>
              </p:ext>
            </p:extLst>
          </p:nvPr>
        </p:nvGraphicFramePr>
        <p:xfrm>
          <a:off x="4359959" y="2654045"/>
          <a:ext cx="1327651" cy="640080"/>
        </p:xfrm>
        <a:graphic>
          <a:graphicData uri="http://schemas.openxmlformats.org/drawingml/2006/table">
            <a:tbl>
              <a:tblPr firstRow="1" bandRow="1">
                <a:tableStyleId>{5C22544A-7EE6-4342-B048-85BDC9FD1C3A}</a:tableStyleId>
              </a:tblPr>
              <a:tblGrid>
                <a:gridCol w="1327651">
                  <a:extLst>
                    <a:ext uri="{9D8B030D-6E8A-4147-A177-3AD203B41FA5}">
                      <a16:colId xmlns:a16="http://schemas.microsoft.com/office/drawing/2014/main" val="999198953"/>
                    </a:ext>
                  </a:extLst>
                </a:gridCol>
              </a:tblGrid>
              <a:tr h="373254">
                <a:tc>
                  <a:txBody>
                    <a:bodyPr/>
                    <a:lstStyle/>
                    <a:p>
                      <a:pPr algn="ctr"/>
                      <a:r>
                        <a:rPr lang="it-IT" dirty="0"/>
                        <a:t>BATTERIA</a:t>
                      </a:r>
                    </a:p>
                  </a:txBody>
                  <a:tcPr/>
                </a:tc>
                <a:extLst>
                  <a:ext uri="{0D108BD9-81ED-4DB2-BD59-A6C34878D82A}">
                    <a16:rowId xmlns:a16="http://schemas.microsoft.com/office/drawing/2014/main" val="4158402626"/>
                  </a:ext>
                </a:extLst>
              </a:tr>
            </a:tbl>
          </a:graphicData>
        </a:graphic>
      </p:graphicFrame>
      <p:graphicFrame>
        <p:nvGraphicFramePr>
          <p:cNvPr id="17" name="Tabella 11">
            <a:extLst>
              <a:ext uri="{FF2B5EF4-FFF2-40B4-BE49-F238E27FC236}">
                <a16:creationId xmlns:a16="http://schemas.microsoft.com/office/drawing/2014/main" id="{AF842AC0-7C2D-46DF-821C-4EE5BB10349C}"/>
              </a:ext>
            </a:extLst>
          </p:cNvPr>
          <p:cNvGraphicFramePr>
            <a:graphicFrameLocks noGrp="1"/>
          </p:cNvGraphicFramePr>
          <p:nvPr>
            <p:extLst>
              <p:ext uri="{D42A27DB-BD31-4B8C-83A1-F6EECF244321}">
                <p14:modId xmlns:p14="http://schemas.microsoft.com/office/powerpoint/2010/main" val="3045547676"/>
              </p:ext>
            </p:extLst>
          </p:nvPr>
        </p:nvGraphicFramePr>
        <p:xfrm>
          <a:off x="5997298" y="2654045"/>
          <a:ext cx="1567405" cy="382816"/>
        </p:xfrm>
        <a:graphic>
          <a:graphicData uri="http://schemas.openxmlformats.org/drawingml/2006/table">
            <a:tbl>
              <a:tblPr firstRow="1" bandRow="1">
                <a:tableStyleId>{5C22544A-7EE6-4342-B048-85BDC9FD1C3A}</a:tableStyleId>
              </a:tblPr>
              <a:tblGrid>
                <a:gridCol w="1567405">
                  <a:extLst>
                    <a:ext uri="{9D8B030D-6E8A-4147-A177-3AD203B41FA5}">
                      <a16:colId xmlns:a16="http://schemas.microsoft.com/office/drawing/2014/main" val="999198953"/>
                    </a:ext>
                  </a:extLst>
                </a:gridCol>
              </a:tblGrid>
              <a:tr h="382816">
                <a:tc>
                  <a:txBody>
                    <a:bodyPr/>
                    <a:lstStyle/>
                    <a:p>
                      <a:pPr algn="ctr"/>
                      <a:r>
                        <a:rPr lang="it-IT" dirty="0"/>
                        <a:t>SAX</a:t>
                      </a:r>
                    </a:p>
                  </a:txBody>
                  <a:tcPr/>
                </a:tc>
                <a:extLst>
                  <a:ext uri="{0D108BD9-81ED-4DB2-BD59-A6C34878D82A}">
                    <a16:rowId xmlns:a16="http://schemas.microsoft.com/office/drawing/2014/main" val="4158402626"/>
                  </a:ext>
                </a:extLst>
              </a:tr>
            </a:tbl>
          </a:graphicData>
        </a:graphic>
      </p:graphicFrame>
    </p:spTree>
    <p:extLst>
      <p:ext uri="{BB962C8B-B14F-4D97-AF65-F5344CB8AC3E}">
        <p14:creationId xmlns:p14="http://schemas.microsoft.com/office/powerpoint/2010/main" val="2837352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heel(1)">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heel(1)">
                                      <p:cBhvr>
                                        <p:cTn id="23" dur="20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heel(1)">
                                      <p:cBhvr>
                                        <p:cTn id="28" dur="20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heel(1)">
                                      <p:cBhvr>
                                        <p:cTn id="33" dur="20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heel(1)">
                                      <p:cBhvr>
                                        <p:cTn id="38" dur="20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heel(1)">
                                      <p:cBhvr>
                                        <p:cTn id="43" dur="20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heel(1)">
                                      <p:cBhvr>
                                        <p:cTn id="48" dur="20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heel(1)">
                                      <p:cBhvr>
                                        <p:cTn id="53" dur="20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grpId="0" nodeType="click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wheel(1)">
                                      <p:cBhvr>
                                        <p:cTn id="5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Graphic spid="7"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EABAC7E-F1D2-48C8-93E8-51453C8CE5D4}"/>
              </a:ext>
            </a:extLst>
          </p:cNvPr>
          <p:cNvSpPr>
            <a:spLocks noGrp="1"/>
          </p:cNvSpPr>
          <p:nvPr>
            <p:ph type="title"/>
          </p:nvPr>
        </p:nvSpPr>
        <p:spPr>
          <a:effectLst>
            <a:outerShdw blurRad="50800" dist="38100" dir="2700000" algn="tl" rotWithShape="0">
              <a:prstClr val="black">
                <a:alpha val="40000"/>
              </a:prstClr>
            </a:outerShdw>
          </a:effectLst>
        </p:spPr>
        <p:txBody>
          <a:bodyPr/>
          <a:lstStyle/>
          <a:p>
            <a:r>
              <a:rPr lang="it-IT" b="1" dirty="0"/>
              <a:t>Accesso all’indirizzo musicale</a:t>
            </a:r>
            <a:r>
              <a:rPr lang="it-IT" dirty="0"/>
              <a:t/>
            </a:r>
            <a:br>
              <a:rPr lang="it-IT" dirty="0"/>
            </a:br>
            <a:r>
              <a:rPr lang="it-IT" sz="2800" i="1" dirty="0"/>
              <a:t>(riferimento legislativo DM 201/99)</a:t>
            </a:r>
          </a:p>
        </p:txBody>
      </p:sp>
      <p:sp>
        <p:nvSpPr>
          <p:cNvPr id="3" name="Segnaposto contenuto 2">
            <a:extLst>
              <a:ext uri="{FF2B5EF4-FFF2-40B4-BE49-F238E27FC236}">
                <a16:creationId xmlns:a16="http://schemas.microsoft.com/office/drawing/2014/main" id="{72D60588-1D5E-40BF-A379-62BA7955D11D}"/>
              </a:ext>
            </a:extLst>
          </p:cNvPr>
          <p:cNvSpPr>
            <a:spLocks noGrp="1"/>
          </p:cNvSpPr>
          <p:nvPr>
            <p:ph sz="half" idx="1"/>
          </p:nvPr>
        </p:nvSpPr>
        <p:spPr>
          <a:xfrm>
            <a:off x="1066800" y="2103120"/>
            <a:ext cx="4663440" cy="2849828"/>
          </a:xfrm>
        </p:spPr>
        <p:txBody>
          <a:bodyPr>
            <a:normAutofit fontScale="85000" lnSpcReduction="10000"/>
          </a:bodyPr>
          <a:lstStyle/>
          <a:p>
            <a:r>
              <a:rPr lang="it-IT" altLang="it-IT" sz="1800" b="1" dirty="0">
                <a:latin typeface="Times New Roman" panose="02020603050405020304" pitchFamily="18" charset="0"/>
                <a:cs typeface="Times New Roman" panose="02020603050405020304" pitchFamily="18" charset="0"/>
              </a:rPr>
              <a:t>PER ACCEDERE:</a:t>
            </a:r>
          </a:p>
          <a:p>
            <a:endParaRPr lang="it-IT" dirty="0"/>
          </a:p>
        </p:txBody>
      </p:sp>
      <p:sp>
        <p:nvSpPr>
          <p:cNvPr id="4" name="Segnaposto contenuto 3">
            <a:extLst>
              <a:ext uri="{FF2B5EF4-FFF2-40B4-BE49-F238E27FC236}">
                <a16:creationId xmlns:a16="http://schemas.microsoft.com/office/drawing/2014/main" id="{D9E33501-14BE-491E-89CA-F607C97E9E1B}"/>
              </a:ext>
            </a:extLst>
          </p:cNvPr>
          <p:cNvSpPr>
            <a:spLocks noGrp="1"/>
          </p:cNvSpPr>
          <p:nvPr>
            <p:ph sz="half" idx="2"/>
          </p:nvPr>
        </p:nvSpPr>
        <p:spPr/>
        <p:txBody>
          <a:bodyPr>
            <a:normAutofit fontScale="85000" lnSpcReduction="10000"/>
          </a:bodyPr>
          <a:lstStyle/>
          <a:p>
            <a:r>
              <a:rPr lang="it-IT" altLang="it-IT" sz="1800" dirty="0">
                <a:latin typeface="Times New Roman" panose="02020603050405020304" pitchFamily="18" charset="0"/>
                <a:cs typeface="Times New Roman" panose="02020603050405020304" pitchFamily="18" charset="0"/>
              </a:rPr>
              <a:t>UNA VOLTA ISCRITTI LA MATERIA DIVENTA CURRICOLARE</a:t>
            </a:r>
          </a:p>
          <a:p>
            <a:pPr algn="just" eaLnBrk="1" hangingPunct="1">
              <a:lnSpc>
                <a:spcPct val="120000"/>
              </a:lnSpc>
            </a:pPr>
            <a:r>
              <a:rPr lang="it-IT" altLang="it-IT" sz="1800" dirty="0">
                <a:latin typeface="Times New Roman" panose="02020603050405020304" pitchFamily="18" charset="0"/>
                <a:cs typeface="Times New Roman" panose="02020603050405020304" pitchFamily="18" charset="0"/>
              </a:rPr>
              <a:t>E’ obbligatorio NOLEGGIARE o ACQUISTARE lo strumento musicale.</a:t>
            </a:r>
          </a:p>
          <a:p>
            <a:pPr algn="just" eaLnBrk="1" hangingPunct="1">
              <a:lnSpc>
                <a:spcPct val="120000"/>
              </a:lnSpc>
            </a:pPr>
            <a:r>
              <a:rPr lang="it-IT" altLang="it-IT" sz="1800" dirty="0">
                <a:latin typeface="Times New Roman" panose="02020603050405020304" pitchFamily="18" charset="0"/>
                <a:cs typeface="Times New Roman" panose="02020603050405020304" pitchFamily="18" charset="0"/>
              </a:rPr>
              <a:t>E’ obbligatorio FREQUENTARE le lezioni per TUTTI gli anni di permanenza nella scuola.</a:t>
            </a:r>
          </a:p>
          <a:p>
            <a:pPr algn="just" eaLnBrk="1" hangingPunct="1">
              <a:lnSpc>
                <a:spcPct val="120000"/>
              </a:lnSpc>
            </a:pPr>
            <a:r>
              <a:rPr lang="it-IT" altLang="it-IT" sz="1800" dirty="0">
                <a:latin typeface="Times New Roman" panose="02020603050405020304" pitchFamily="18" charset="0"/>
                <a:cs typeface="Times New Roman" panose="02020603050405020304" pitchFamily="18" charset="0"/>
              </a:rPr>
              <a:t>Nella scheda di valutazione comparirà anche un VOTO relativo allo studio dello strumento, distinto da quello di educazione musicale.</a:t>
            </a:r>
          </a:p>
          <a:p>
            <a:pPr algn="just" eaLnBrk="1" hangingPunct="1">
              <a:lnSpc>
                <a:spcPct val="120000"/>
              </a:lnSpc>
            </a:pPr>
            <a:r>
              <a:rPr lang="it-IT" altLang="it-IT" sz="1800" dirty="0">
                <a:latin typeface="Times New Roman" panose="02020603050405020304" pitchFamily="18" charset="0"/>
                <a:cs typeface="Times New Roman" panose="02020603050405020304" pitchFamily="18" charset="0"/>
              </a:rPr>
              <a:t>Al termine dei 3 anni di studio, in sede di COLLOQUIO di ESAME, ogni candidato verrà valutato anche per le abilità relative allo strumento.</a:t>
            </a:r>
          </a:p>
          <a:p>
            <a:endParaRPr lang="it-IT" altLang="it-IT" sz="1800" dirty="0">
              <a:latin typeface="Times New Roman" panose="02020603050405020304" pitchFamily="18" charset="0"/>
              <a:cs typeface="Times New Roman" panose="02020603050405020304" pitchFamily="18" charset="0"/>
            </a:endParaRPr>
          </a:p>
          <a:p>
            <a:endParaRPr lang="it-IT" dirty="0"/>
          </a:p>
        </p:txBody>
      </p:sp>
      <p:sp>
        <p:nvSpPr>
          <p:cNvPr id="5" name="Segnaposto data 4">
            <a:extLst>
              <a:ext uri="{FF2B5EF4-FFF2-40B4-BE49-F238E27FC236}">
                <a16:creationId xmlns:a16="http://schemas.microsoft.com/office/drawing/2014/main" id="{EF86259D-7AED-4280-A98C-653CF1603C55}"/>
              </a:ext>
            </a:extLst>
          </p:cNvPr>
          <p:cNvSpPr>
            <a:spLocks noGrp="1"/>
          </p:cNvSpPr>
          <p:nvPr>
            <p:ph type="dt" sz="half" idx="10"/>
          </p:nvPr>
        </p:nvSpPr>
        <p:spPr/>
        <p:txBody>
          <a:bodyPr/>
          <a:lstStyle/>
          <a:p>
            <a:pPr rtl="0"/>
            <a:fld id="{5BD466EC-ACF2-4AF5-A2DE-2C9D1A6828FD}" type="datetime1">
              <a:rPr lang="it-IT" smtClean="0"/>
              <a:t>29/12/2020</a:t>
            </a:fld>
            <a:endParaRPr lang="en-US" dirty="0"/>
          </a:p>
        </p:txBody>
      </p:sp>
      <p:sp>
        <p:nvSpPr>
          <p:cNvPr id="7" name="CasellaDiTesto 6">
            <a:extLst>
              <a:ext uri="{FF2B5EF4-FFF2-40B4-BE49-F238E27FC236}">
                <a16:creationId xmlns:a16="http://schemas.microsoft.com/office/drawing/2014/main" id="{59AAE619-0C2A-4F99-BFD4-74549A09A74D}"/>
              </a:ext>
            </a:extLst>
          </p:cNvPr>
          <p:cNvSpPr txBox="1"/>
          <p:nvPr/>
        </p:nvSpPr>
        <p:spPr>
          <a:xfrm>
            <a:off x="1066800" y="2367625"/>
            <a:ext cx="3789285" cy="2585323"/>
          </a:xfrm>
          <a:prstGeom prst="rect">
            <a:avLst/>
          </a:prstGeom>
          <a:noFill/>
        </p:spPr>
        <p:txBody>
          <a:bodyPr wrap="square">
            <a:spAutoFit/>
          </a:bodyPr>
          <a:lstStyle/>
          <a:p>
            <a:pPr algn="just" eaLnBrk="1" fontAlgn="auto" hangingPunct="1">
              <a:spcAft>
                <a:spcPts val="0"/>
              </a:spcAft>
              <a:defRPr/>
            </a:pPr>
            <a:r>
              <a:rPr lang="it-IT" sz="1800" dirty="0">
                <a:latin typeface="Times New Roman" panose="02020603050405020304" pitchFamily="18" charset="0"/>
                <a:cs typeface="Times New Roman" panose="02020603050405020304" pitchFamily="18" charset="0"/>
              </a:rPr>
              <a:t>E’ necessario spuntare l’opzione INDIRIZZO MUSICALE nella domanda di iscrizione, indicando un ordine di preferenza dei 4 strumenti (non vincolante per la commissione);</a:t>
            </a:r>
          </a:p>
          <a:p>
            <a:pPr algn="just" eaLnBrk="1" fontAlgn="auto" hangingPunct="1">
              <a:spcAft>
                <a:spcPts val="0"/>
              </a:spcAft>
              <a:defRPr/>
            </a:pPr>
            <a:r>
              <a:rPr lang="it-IT" sz="1800" dirty="0">
                <a:latin typeface="Times New Roman" panose="02020603050405020304" pitchFamily="18" charset="0"/>
                <a:cs typeface="Times New Roman" panose="02020603050405020304" pitchFamily="18" charset="0"/>
              </a:rPr>
              <a:t>E’ necessario superare un TEST ORIENTATIVO ATTITUDINALE che NON prevede alcuna conoscenza pregressa.</a:t>
            </a:r>
          </a:p>
        </p:txBody>
      </p:sp>
      <p:sp>
        <p:nvSpPr>
          <p:cNvPr id="9" name="CasellaDiTesto 8">
            <a:extLst>
              <a:ext uri="{FF2B5EF4-FFF2-40B4-BE49-F238E27FC236}">
                <a16:creationId xmlns:a16="http://schemas.microsoft.com/office/drawing/2014/main" id="{C88D9117-4121-472C-902F-ACE45A4B61B3}"/>
              </a:ext>
            </a:extLst>
          </p:cNvPr>
          <p:cNvSpPr txBox="1"/>
          <p:nvPr/>
        </p:nvSpPr>
        <p:spPr>
          <a:xfrm>
            <a:off x="925497" y="5205830"/>
            <a:ext cx="3859567" cy="923330"/>
          </a:xfrm>
          <a:prstGeom prst="rect">
            <a:avLst/>
          </a:prstGeom>
          <a:noFill/>
        </p:spPr>
        <p:txBody>
          <a:bodyPr wrap="square">
            <a:spAutoFit/>
          </a:bodyPr>
          <a:lstStyle/>
          <a:p>
            <a:pPr marL="0" indent="0" algn="ctr" fontAlgn="auto">
              <a:spcAft>
                <a:spcPts val="0"/>
              </a:spcAft>
              <a:buFont typeface="Arial" pitchFamily="34" charset="0"/>
              <a:buNone/>
              <a:defRPr/>
            </a:pPr>
            <a:r>
              <a:rPr lang="it-IT" b="1" dirty="0">
                <a:latin typeface="Times New Roman" panose="02020603050405020304" pitchFamily="18" charset="0"/>
                <a:cs typeface="Times New Roman" panose="02020603050405020304" pitchFamily="18" charset="0"/>
              </a:rPr>
              <a:t> LE LEZIONI DELL’INDIRIZZO MUSICALE SONO TUTTE GRATUITE</a:t>
            </a:r>
          </a:p>
        </p:txBody>
      </p:sp>
    </p:spTree>
    <p:extLst>
      <p:ext uri="{BB962C8B-B14F-4D97-AF65-F5344CB8AC3E}">
        <p14:creationId xmlns:p14="http://schemas.microsoft.com/office/powerpoint/2010/main" val="1300305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1000"/>
                                        <p:tgtEl>
                                          <p:spTgt spid="7">
                                            <p:txEl>
                                              <p:pRg st="0" end="0"/>
                                            </p:txEl>
                                          </p:spTgt>
                                        </p:tgtEl>
                                      </p:cBhvr>
                                    </p:animEffect>
                                    <p:anim calcmode="lin" valueType="num">
                                      <p:cBhvr>
                                        <p:cTn id="2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fade">
                                      <p:cBhvr>
                                        <p:cTn id="28" dur="1000"/>
                                        <p:tgtEl>
                                          <p:spTgt spid="7">
                                            <p:txEl>
                                              <p:pRg st="1" end="1"/>
                                            </p:txEl>
                                          </p:spTgt>
                                        </p:tgtEl>
                                      </p:cBhvr>
                                    </p:animEffect>
                                    <p:anim calcmode="lin" valueType="num">
                                      <p:cBhvr>
                                        <p:cTn id="29"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0" end="0"/>
                                            </p:txEl>
                                          </p:spTgt>
                                        </p:tgtEl>
                                        <p:attrNameLst>
                                          <p:attrName>style.visibility</p:attrName>
                                        </p:attrNameLst>
                                      </p:cBhvr>
                                      <p:to>
                                        <p:strVal val="visible"/>
                                      </p:to>
                                    </p:set>
                                    <p:animEffect transition="in" filter="fade">
                                      <p:cBhvr>
                                        <p:cTn id="42" dur="1000"/>
                                        <p:tgtEl>
                                          <p:spTgt spid="4">
                                            <p:txEl>
                                              <p:pRg st="0" end="0"/>
                                            </p:txEl>
                                          </p:spTgt>
                                        </p:tgtEl>
                                      </p:cBhvr>
                                    </p:animEffect>
                                    <p:anim calcmode="lin" valueType="num">
                                      <p:cBhvr>
                                        <p:cTn id="4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1" end="1"/>
                                            </p:txEl>
                                          </p:spTgt>
                                        </p:tgtEl>
                                        <p:attrNameLst>
                                          <p:attrName>style.visibility</p:attrName>
                                        </p:attrNameLst>
                                      </p:cBhvr>
                                      <p:to>
                                        <p:strVal val="visible"/>
                                      </p:to>
                                    </p:set>
                                    <p:animEffect transition="in" filter="fade">
                                      <p:cBhvr>
                                        <p:cTn id="49" dur="1000"/>
                                        <p:tgtEl>
                                          <p:spTgt spid="4">
                                            <p:txEl>
                                              <p:pRg st="1" end="1"/>
                                            </p:txEl>
                                          </p:spTgt>
                                        </p:tgtEl>
                                      </p:cBhvr>
                                    </p:animEffect>
                                    <p:anim calcmode="lin" valueType="num">
                                      <p:cBhvr>
                                        <p:cTn id="5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4">
                                            <p:txEl>
                                              <p:pRg st="2" end="2"/>
                                            </p:txEl>
                                          </p:spTgt>
                                        </p:tgtEl>
                                        <p:attrNameLst>
                                          <p:attrName>style.visibility</p:attrName>
                                        </p:attrNameLst>
                                      </p:cBhvr>
                                      <p:to>
                                        <p:strVal val="visible"/>
                                      </p:to>
                                    </p:set>
                                    <p:animEffect transition="in" filter="fade">
                                      <p:cBhvr>
                                        <p:cTn id="56" dur="1000"/>
                                        <p:tgtEl>
                                          <p:spTgt spid="4">
                                            <p:txEl>
                                              <p:pRg st="2" end="2"/>
                                            </p:txEl>
                                          </p:spTgt>
                                        </p:tgtEl>
                                      </p:cBhvr>
                                    </p:animEffect>
                                    <p:anim calcmode="lin" valueType="num">
                                      <p:cBhvr>
                                        <p:cTn id="57"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4">
                                            <p:txEl>
                                              <p:pRg st="3" end="3"/>
                                            </p:txEl>
                                          </p:spTgt>
                                        </p:tgtEl>
                                        <p:attrNameLst>
                                          <p:attrName>style.visibility</p:attrName>
                                        </p:attrNameLst>
                                      </p:cBhvr>
                                      <p:to>
                                        <p:strVal val="visible"/>
                                      </p:to>
                                    </p:set>
                                    <p:animEffect transition="in" filter="fade">
                                      <p:cBhvr>
                                        <p:cTn id="63" dur="1000"/>
                                        <p:tgtEl>
                                          <p:spTgt spid="4">
                                            <p:txEl>
                                              <p:pRg st="3" end="3"/>
                                            </p:txEl>
                                          </p:spTgt>
                                        </p:tgtEl>
                                      </p:cBhvr>
                                    </p:animEffect>
                                    <p:anim calcmode="lin" valueType="num">
                                      <p:cBhvr>
                                        <p:cTn id="64"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65"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4">
                                            <p:txEl>
                                              <p:pRg st="4" end="4"/>
                                            </p:txEl>
                                          </p:spTgt>
                                        </p:tgtEl>
                                        <p:attrNameLst>
                                          <p:attrName>style.visibility</p:attrName>
                                        </p:attrNameLst>
                                      </p:cBhvr>
                                      <p:to>
                                        <p:strVal val="visible"/>
                                      </p:to>
                                    </p:set>
                                    <p:animEffect transition="in" filter="fade">
                                      <p:cBhvr>
                                        <p:cTn id="70" dur="1000"/>
                                        <p:tgtEl>
                                          <p:spTgt spid="4">
                                            <p:txEl>
                                              <p:pRg st="4" end="4"/>
                                            </p:txEl>
                                          </p:spTgt>
                                        </p:tgtEl>
                                      </p:cBhvr>
                                    </p:animEffect>
                                    <p:anim calcmode="lin" valueType="num">
                                      <p:cBhvr>
                                        <p:cTn id="71"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72"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4424128-E132-46B5-9FA6-2CA757AA5A65}"/>
              </a:ext>
            </a:extLst>
          </p:cNvPr>
          <p:cNvSpPr>
            <a:spLocks noGrp="1"/>
          </p:cNvSpPr>
          <p:nvPr>
            <p:ph type="title"/>
          </p:nvPr>
        </p:nvSpPr>
        <p:spPr>
          <a:xfrm>
            <a:off x="1066800" y="381427"/>
            <a:ext cx="10058400" cy="1371600"/>
          </a:xfrm>
        </p:spPr>
        <p:txBody>
          <a:bodyPr>
            <a:normAutofit/>
          </a:bodyPr>
          <a:lstStyle/>
          <a:p>
            <a:pPr algn="ctr"/>
            <a:r>
              <a:rPr lang="it-IT" sz="2800" dirty="0"/>
              <a:t>Distribuzione oraria</a:t>
            </a:r>
            <a:br>
              <a:rPr lang="it-IT" sz="2800" dirty="0"/>
            </a:br>
            <a:r>
              <a:rPr lang="it-IT" sz="2800" dirty="0"/>
              <a:t>delle classi a tempo normale e ad indirizzo musicale</a:t>
            </a:r>
          </a:p>
        </p:txBody>
      </p:sp>
      <p:graphicFrame>
        <p:nvGraphicFramePr>
          <p:cNvPr id="5" name="Segnaposto contenuto 4">
            <a:extLst>
              <a:ext uri="{FF2B5EF4-FFF2-40B4-BE49-F238E27FC236}">
                <a16:creationId xmlns:a16="http://schemas.microsoft.com/office/drawing/2014/main" id="{8D1E5231-86D9-4ABA-9FA8-18D9DC3A187B}"/>
              </a:ext>
            </a:extLst>
          </p:cNvPr>
          <p:cNvGraphicFramePr>
            <a:graphicFrameLocks noGrp="1"/>
          </p:cNvGraphicFramePr>
          <p:nvPr>
            <p:ph idx="1"/>
            <p:extLst>
              <p:ext uri="{D42A27DB-BD31-4B8C-83A1-F6EECF244321}">
                <p14:modId xmlns:p14="http://schemas.microsoft.com/office/powerpoint/2010/main" val="3308676808"/>
              </p:ext>
            </p:extLst>
          </p:nvPr>
        </p:nvGraphicFramePr>
        <p:xfrm>
          <a:off x="1407389" y="1486215"/>
          <a:ext cx="9578340" cy="4639376"/>
        </p:xfrm>
        <a:graphic>
          <a:graphicData uri="http://schemas.openxmlformats.org/drawingml/2006/table">
            <a:tbl>
              <a:tblPr>
                <a:tableStyleId>{775DCB02-9BB8-47FD-8907-85C794F793BA}</a:tableStyleId>
              </a:tblPr>
              <a:tblGrid>
                <a:gridCol w="2916363">
                  <a:extLst>
                    <a:ext uri="{9D8B030D-6E8A-4147-A177-3AD203B41FA5}">
                      <a16:colId xmlns:a16="http://schemas.microsoft.com/office/drawing/2014/main" val="2418477886"/>
                    </a:ext>
                  </a:extLst>
                </a:gridCol>
                <a:gridCol w="1975299">
                  <a:extLst>
                    <a:ext uri="{9D8B030D-6E8A-4147-A177-3AD203B41FA5}">
                      <a16:colId xmlns:a16="http://schemas.microsoft.com/office/drawing/2014/main" val="3596184299"/>
                    </a:ext>
                  </a:extLst>
                </a:gridCol>
                <a:gridCol w="2077792">
                  <a:extLst>
                    <a:ext uri="{9D8B030D-6E8A-4147-A177-3AD203B41FA5}">
                      <a16:colId xmlns:a16="http://schemas.microsoft.com/office/drawing/2014/main" val="261074263"/>
                    </a:ext>
                  </a:extLst>
                </a:gridCol>
                <a:gridCol w="2608886">
                  <a:extLst>
                    <a:ext uri="{9D8B030D-6E8A-4147-A177-3AD203B41FA5}">
                      <a16:colId xmlns:a16="http://schemas.microsoft.com/office/drawing/2014/main" val="4286812485"/>
                    </a:ext>
                  </a:extLst>
                </a:gridCol>
              </a:tblGrid>
              <a:tr h="484597">
                <a:tc>
                  <a:txBody>
                    <a:bodyPr/>
                    <a:lstStyle/>
                    <a:p>
                      <a:pPr algn="ctr" rtl="0" fontAlgn="t">
                        <a:spcBef>
                          <a:spcPts val="0"/>
                        </a:spcBef>
                        <a:spcAft>
                          <a:spcPts val="0"/>
                        </a:spcAft>
                      </a:pPr>
                      <a:r>
                        <a:rPr lang="it-IT" sz="1200" b="1" u="none" strike="noStrike" dirty="0">
                          <a:solidFill>
                            <a:schemeClr val="bg1"/>
                          </a:solidFill>
                          <a:effectLst/>
                        </a:rPr>
                        <a:t>DISCIPLINA</a:t>
                      </a:r>
                      <a:endParaRPr lang="it-IT" sz="1200" dirty="0">
                        <a:solidFill>
                          <a:schemeClr val="bg1"/>
                        </a:solidFill>
                        <a:effectLst/>
                      </a:endParaRPr>
                    </a:p>
                  </a:txBody>
                  <a:tcPr marL="30833" marR="30833" marT="26428" marB="26428">
                    <a:solidFill>
                      <a:srgbClr val="C00000"/>
                    </a:solidFill>
                  </a:tcPr>
                </a:tc>
                <a:tc>
                  <a:txBody>
                    <a:bodyPr/>
                    <a:lstStyle/>
                    <a:p>
                      <a:pPr algn="ctr" rtl="0" fontAlgn="t">
                        <a:spcBef>
                          <a:spcPts val="0"/>
                        </a:spcBef>
                        <a:spcAft>
                          <a:spcPts val="0"/>
                        </a:spcAft>
                      </a:pPr>
                      <a:r>
                        <a:rPr lang="it-IT" sz="1200" b="1" u="none" strike="noStrike">
                          <a:solidFill>
                            <a:schemeClr val="tx1"/>
                          </a:solidFill>
                          <a:effectLst/>
                        </a:rPr>
                        <a:t>CLASSI </a:t>
                      </a:r>
                      <a:endParaRPr lang="it-IT" sz="1200">
                        <a:solidFill>
                          <a:schemeClr val="tx1"/>
                        </a:solidFill>
                        <a:effectLst/>
                      </a:endParaRPr>
                    </a:p>
                    <a:p>
                      <a:pPr algn="ctr" rtl="0" fontAlgn="t">
                        <a:spcBef>
                          <a:spcPts val="0"/>
                        </a:spcBef>
                        <a:spcAft>
                          <a:spcPts val="0"/>
                        </a:spcAft>
                      </a:pPr>
                      <a:r>
                        <a:rPr lang="it-IT" sz="1200" b="1" u="none" strike="noStrike">
                          <a:solidFill>
                            <a:schemeClr val="tx1"/>
                          </a:solidFill>
                          <a:effectLst/>
                        </a:rPr>
                        <a:t>PRIME</a:t>
                      </a:r>
                      <a:endParaRPr lang="it-IT" sz="1200">
                        <a:solidFill>
                          <a:schemeClr val="tx1"/>
                        </a:solidFill>
                        <a:effectLst/>
                      </a:endParaRPr>
                    </a:p>
                  </a:txBody>
                  <a:tcPr marL="30833" marR="30833" marT="26428" marB="26428"/>
                </a:tc>
                <a:tc>
                  <a:txBody>
                    <a:bodyPr/>
                    <a:lstStyle/>
                    <a:p>
                      <a:pPr algn="ctr" rtl="0" fontAlgn="t">
                        <a:spcBef>
                          <a:spcPts val="0"/>
                        </a:spcBef>
                        <a:spcAft>
                          <a:spcPts val="0"/>
                        </a:spcAft>
                      </a:pPr>
                      <a:r>
                        <a:rPr lang="it-IT" sz="1200" b="1" u="none" strike="noStrike" dirty="0">
                          <a:solidFill>
                            <a:schemeClr val="tx1"/>
                          </a:solidFill>
                          <a:effectLst/>
                        </a:rPr>
                        <a:t>CLASSI </a:t>
                      </a:r>
                      <a:endParaRPr lang="it-IT" sz="1200" dirty="0">
                        <a:solidFill>
                          <a:schemeClr val="tx1"/>
                        </a:solidFill>
                        <a:effectLst/>
                      </a:endParaRPr>
                    </a:p>
                    <a:p>
                      <a:pPr algn="ctr" rtl="0" fontAlgn="t">
                        <a:spcBef>
                          <a:spcPts val="0"/>
                        </a:spcBef>
                        <a:spcAft>
                          <a:spcPts val="0"/>
                        </a:spcAft>
                      </a:pPr>
                      <a:r>
                        <a:rPr lang="it-IT" sz="1200" b="1" u="none" strike="noStrike" dirty="0">
                          <a:solidFill>
                            <a:schemeClr val="tx1"/>
                          </a:solidFill>
                          <a:effectLst/>
                        </a:rPr>
                        <a:t>SECONDE</a:t>
                      </a:r>
                      <a:endParaRPr lang="it-IT" sz="1200" dirty="0">
                        <a:solidFill>
                          <a:schemeClr val="tx1"/>
                        </a:solidFill>
                        <a:effectLst/>
                      </a:endParaRPr>
                    </a:p>
                  </a:txBody>
                  <a:tcPr marL="30833" marR="30833" marT="26428" marB="26428"/>
                </a:tc>
                <a:tc>
                  <a:txBody>
                    <a:bodyPr/>
                    <a:lstStyle/>
                    <a:p>
                      <a:pPr algn="ctr" rtl="0" fontAlgn="t">
                        <a:spcBef>
                          <a:spcPts val="0"/>
                        </a:spcBef>
                        <a:spcAft>
                          <a:spcPts val="0"/>
                        </a:spcAft>
                      </a:pPr>
                      <a:r>
                        <a:rPr lang="it-IT" sz="1200" b="1" u="none" strike="noStrike" dirty="0">
                          <a:solidFill>
                            <a:schemeClr val="tx1"/>
                          </a:solidFill>
                          <a:effectLst/>
                        </a:rPr>
                        <a:t>CLASSI</a:t>
                      </a:r>
                      <a:endParaRPr lang="it-IT" sz="1200" dirty="0">
                        <a:solidFill>
                          <a:schemeClr val="tx1"/>
                        </a:solidFill>
                        <a:effectLst/>
                      </a:endParaRPr>
                    </a:p>
                    <a:p>
                      <a:pPr algn="ctr" rtl="0" fontAlgn="t">
                        <a:spcBef>
                          <a:spcPts val="0"/>
                        </a:spcBef>
                        <a:spcAft>
                          <a:spcPts val="0"/>
                        </a:spcAft>
                      </a:pPr>
                      <a:r>
                        <a:rPr lang="it-IT" sz="1200" b="1" u="none" strike="noStrike" dirty="0">
                          <a:solidFill>
                            <a:schemeClr val="tx1"/>
                          </a:solidFill>
                          <a:effectLst/>
                        </a:rPr>
                        <a:t> TERZE</a:t>
                      </a:r>
                      <a:endParaRPr lang="it-IT" sz="1200" dirty="0">
                        <a:solidFill>
                          <a:schemeClr val="tx1"/>
                        </a:solidFill>
                        <a:effectLst/>
                      </a:endParaRPr>
                    </a:p>
                  </a:txBody>
                  <a:tcPr marL="30833" marR="30833" marT="26428" marB="26428"/>
                </a:tc>
                <a:extLst>
                  <a:ext uri="{0D108BD9-81ED-4DB2-BD59-A6C34878D82A}">
                    <a16:rowId xmlns:a16="http://schemas.microsoft.com/office/drawing/2014/main" val="1660787678"/>
                  </a:ext>
                </a:extLst>
              </a:tr>
              <a:tr h="272892">
                <a:tc>
                  <a:txBody>
                    <a:bodyPr/>
                    <a:lstStyle/>
                    <a:p>
                      <a:pPr algn="ctr" rtl="0" fontAlgn="t">
                        <a:spcBef>
                          <a:spcPts val="0"/>
                        </a:spcBef>
                        <a:spcAft>
                          <a:spcPts val="0"/>
                        </a:spcAft>
                      </a:pPr>
                      <a:r>
                        <a:rPr lang="it-IT" sz="1200" b="1" u="none" strike="noStrike" dirty="0">
                          <a:solidFill>
                            <a:schemeClr val="bg1"/>
                          </a:solidFill>
                          <a:effectLst/>
                        </a:rPr>
                        <a:t>ITALIANO</a:t>
                      </a:r>
                      <a:endParaRPr lang="it-IT" sz="1200" dirty="0">
                        <a:solidFill>
                          <a:schemeClr val="bg1"/>
                        </a:solidFill>
                        <a:effectLst/>
                      </a:endParaRPr>
                    </a:p>
                  </a:txBody>
                  <a:tcPr marL="30833" marR="30833" marT="26428" marB="26428">
                    <a:solidFill>
                      <a:srgbClr val="C00000"/>
                    </a:solidFill>
                  </a:tcPr>
                </a:tc>
                <a:tc>
                  <a:txBody>
                    <a:bodyPr/>
                    <a:lstStyle/>
                    <a:p>
                      <a:pPr algn="ctr" rtl="0" fontAlgn="t">
                        <a:spcBef>
                          <a:spcPts val="0"/>
                        </a:spcBef>
                        <a:spcAft>
                          <a:spcPts val="0"/>
                        </a:spcAft>
                      </a:pPr>
                      <a:r>
                        <a:rPr lang="it-IT" sz="1200" b="0" u="none" strike="noStrike">
                          <a:solidFill>
                            <a:schemeClr val="tx1"/>
                          </a:solidFill>
                          <a:effectLst/>
                        </a:rPr>
                        <a:t>6 </a:t>
                      </a:r>
                      <a:endParaRPr lang="it-IT" sz="120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dirty="0">
                          <a:solidFill>
                            <a:schemeClr val="tx1"/>
                          </a:solidFill>
                          <a:effectLst/>
                        </a:rPr>
                        <a:t>6</a:t>
                      </a:r>
                      <a:endParaRPr lang="it-IT" sz="1200" dirty="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dirty="0">
                          <a:solidFill>
                            <a:schemeClr val="tx1"/>
                          </a:solidFill>
                          <a:effectLst/>
                        </a:rPr>
                        <a:t>6</a:t>
                      </a:r>
                      <a:endParaRPr lang="it-IT" sz="1200" dirty="0">
                        <a:solidFill>
                          <a:schemeClr val="tx1"/>
                        </a:solidFill>
                        <a:effectLst/>
                      </a:endParaRPr>
                    </a:p>
                  </a:txBody>
                  <a:tcPr marL="30833" marR="30833" marT="26428" marB="26428"/>
                </a:tc>
                <a:extLst>
                  <a:ext uri="{0D108BD9-81ED-4DB2-BD59-A6C34878D82A}">
                    <a16:rowId xmlns:a16="http://schemas.microsoft.com/office/drawing/2014/main" val="1838816481"/>
                  </a:ext>
                </a:extLst>
              </a:tr>
              <a:tr h="272892">
                <a:tc>
                  <a:txBody>
                    <a:bodyPr/>
                    <a:lstStyle/>
                    <a:p>
                      <a:pPr algn="ctr" rtl="0" fontAlgn="t">
                        <a:spcBef>
                          <a:spcPts val="0"/>
                        </a:spcBef>
                        <a:spcAft>
                          <a:spcPts val="0"/>
                        </a:spcAft>
                      </a:pPr>
                      <a:r>
                        <a:rPr lang="it-IT" sz="1200" b="1" u="none" strike="noStrike" dirty="0">
                          <a:solidFill>
                            <a:schemeClr val="bg1"/>
                          </a:solidFill>
                          <a:effectLst/>
                        </a:rPr>
                        <a:t>STORIA</a:t>
                      </a:r>
                      <a:endParaRPr lang="it-IT" sz="1200" dirty="0">
                        <a:solidFill>
                          <a:schemeClr val="bg1"/>
                        </a:solidFill>
                        <a:effectLst/>
                      </a:endParaRPr>
                    </a:p>
                  </a:txBody>
                  <a:tcPr marL="30833" marR="30833" marT="26428" marB="26428">
                    <a:solidFill>
                      <a:srgbClr val="C00000"/>
                    </a:solidFill>
                  </a:tcPr>
                </a:tc>
                <a:tc>
                  <a:txBody>
                    <a:bodyPr/>
                    <a:lstStyle/>
                    <a:p>
                      <a:pPr algn="ctr" rtl="0" fontAlgn="t">
                        <a:spcBef>
                          <a:spcPts val="0"/>
                        </a:spcBef>
                        <a:spcAft>
                          <a:spcPts val="0"/>
                        </a:spcAft>
                      </a:pPr>
                      <a:r>
                        <a:rPr lang="it-IT" sz="1200" b="0" u="none" strike="noStrike">
                          <a:solidFill>
                            <a:schemeClr val="tx1"/>
                          </a:solidFill>
                          <a:effectLst/>
                        </a:rPr>
                        <a:t>2</a:t>
                      </a:r>
                      <a:endParaRPr lang="it-IT" sz="120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dirty="0">
                          <a:solidFill>
                            <a:schemeClr val="tx1"/>
                          </a:solidFill>
                          <a:effectLst/>
                        </a:rPr>
                        <a:t>2</a:t>
                      </a:r>
                      <a:endParaRPr lang="it-IT" sz="1200" dirty="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dirty="0">
                          <a:solidFill>
                            <a:schemeClr val="tx1"/>
                          </a:solidFill>
                          <a:effectLst/>
                        </a:rPr>
                        <a:t>2</a:t>
                      </a:r>
                      <a:endParaRPr lang="it-IT" sz="1200" dirty="0">
                        <a:solidFill>
                          <a:schemeClr val="tx1"/>
                        </a:solidFill>
                        <a:effectLst/>
                      </a:endParaRPr>
                    </a:p>
                  </a:txBody>
                  <a:tcPr marL="30833" marR="30833" marT="26428" marB="26428"/>
                </a:tc>
                <a:extLst>
                  <a:ext uri="{0D108BD9-81ED-4DB2-BD59-A6C34878D82A}">
                    <a16:rowId xmlns:a16="http://schemas.microsoft.com/office/drawing/2014/main" val="31392736"/>
                  </a:ext>
                </a:extLst>
              </a:tr>
              <a:tr h="272892">
                <a:tc>
                  <a:txBody>
                    <a:bodyPr/>
                    <a:lstStyle/>
                    <a:p>
                      <a:pPr algn="ctr" rtl="0" fontAlgn="t">
                        <a:spcBef>
                          <a:spcPts val="0"/>
                        </a:spcBef>
                        <a:spcAft>
                          <a:spcPts val="0"/>
                        </a:spcAft>
                      </a:pPr>
                      <a:r>
                        <a:rPr lang="it-IT" sz="1200" b="1" u="none" strike="noStrike" dirty="0">
                          <a:solidFill>
                            <a:schemeClr val="bg1"/>
                          </a:solidFill>
                          <a:effectLst/>
                        </a:rPr>
                        <a:t>GEOGRAFIA</a:t>
                      </a:r>
                      <a:endParaRPr lang="it-IT" sz="1200" dirty="0">
                        <a:solidFill>
                          <a:schemeClr val="bg1"/>
                        </a:solidFill>
                        <a:effectLst/>
                      </a:endParaRPr>
                    </a:p>
                  </a:txBody>
                  <a:tcPr marL="30833" marR="30833" marT="26428" marB="26428">
                    <a:solidFill>
                      <a:srgbClr val="C00000"/>
                    </a:solidFill>
                  </a:tcPr>
                </a:tc>
                <a:tc>
                  <a:txBody>
                    <a:bodyPr/>
                    <a:lstStyle/>
                    <a:p>
                      <a:pPr algn="ctr" rtl="0" fontAlgn="t">
                        <a:spcBef>
                          <a:spcPts val="0"/>
                        </a:spcBef>
                        <a:spcAft>
                          <a:spcPts val="0"/>
                        </a:spcAft>
                      </a:pPr>
                      <a:r>
                        <a:rPr lang="it-IT" sz="1200" b="0" u="none" strike="noStrike">
                          <a:solidFill>
                            <a:schemeClr val="tx1"/>
                          </a:solidFill>
                          <a:effectLst/>
                        </a:rPr>
                        <a:t>2</a:t>
                      </a:r>
                      <a:endParaRPr lang="it-IT" sz="120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dirty="0">
                          <a:solidFill>
                            <a:schemeClr val="tx1"/>
                          </a:solidFill>
                          <a:effectLst/>
                        </a:rPr>
                        <a:t>2</a:t>
                      </a:r>
                      <a:endParaRPr lang="it-IT" sz="1200" dirty="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dirty="0">
                          <a:solidFill>
                            <a:schemeClr val="tx1"/>
                          </a:solidFill>
                          <a:effectLst/>
                        </a:rPr>
                        <a:t>2</a:t>
                      </a:r>
                      <a:endParaRPr lang="it-IT" sz="1200" dirty="0">
                        <a:solidFill>
                          <a:schemeClr val="tx1"/>
                        </a:solidFill>
                        <a:effectLst/>
                      </a:endParaRPr>
                    </a:p>
                  </a:txBody>
                  <a:tcPr marL="30833" marR="30833" marT="26428" marB="26428"/>
                </a:tc>
                <a:extLst>
                  <a:ext uri="{0D108BD9-81ED-4DB2-BD59-A6C34878D82A}">
                    <a16:rowId xmlns:a16="http://schemas.microsoft.com/office/drawing/2014/main" val="3018025319"/>
                  </a:ext>
                </a:extLst>
              </a:tr>
              <a:tr h="276727">
                <a:tc>
                  <a:txBody>
                    <a:bodyPr/>
                    <a:lstStyle/>
                    <a:p>
                      <a:pPr algn="ctr" rtl="0" fontAlgn="t">
                        <a:spcBef>
                          <a:spcPts val="0"/>
                        </a:spcBef>
                        <a:spcAft>
                          <a:spcPts val="0"/>
                        </a:spcAft>
                      </a:pPr>
                      <a:r>
                        <a:rPr lang="it-IT" sz="1200" b="1" u="none" strike="noStrike" dirty="0">
                          <a:solidFill>
                            <a:schemeClr val="bg1"/>
                          </a:solidFill>
                          <a:effectLst/>
                        </a:rPr>
                        <a:t>MATEMATICA/SCIENZE</a:t>
                      </a:r>
                      <a:endParaRPr lang="it-IT" sz="1200" dirty="0">
                        <a:solidFill>
                          <a:schemeClr val="bg1"/>
                        </a:solidFill>
                        <a:effectLst/>
                      </a:endParaRPr>
                    </a:p>
                  </a:txBody>
                  <a:tcPr marL="30833" marR="30833" marT="26428" marB="26428">
                    <a:solidFill>
                      <a:srgbClr val="C00000"/>
                    </a:solidFill>
                  </a:tcPr>
                </a:tc>
                <a:tc>
                  <a:txBody>
                    <a:bodyPr/>
                    <a:lstStyle/>
                    <a:p>
                      <a:pPr algn="ctr" rtl="0" fontAlgn="t">
                        <a:spcBef>
                          <a:spcPts val="0"/>
                        </a:spcBef>
                        <a:spcAft>
                          <a:spcPts val="0"/>
                        </a:spcAft>
                      </a:pPr>
                      <a:r>
                        <a:rPr lang="it-IT" sz="1200" b="0" u="none" strike="noStrike">
                          <a:solidFill>
                            <a:schemeClr val="tx1"/>
                          </a:solidFill>
                          <a:effectLst/>
                        </a:rPr>
                        <a:t>6</a:t>
                      </a:r>
                      <a:endParaRPr lang="it-IT" sz="120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dirty="0">
                          <a:solidFill>
                            <a:schemeClr val="tx1"/>
                          </a:solidFill>
                          <a:effectLst/>
                        </a:rPr>
                        <a:t>6</a:t>
                      </a:r>
                      <a:endParaRPr lang="it-IT" sz="1200" dirty="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dirty="0">
                          <a:solidFill>
                            <a:schemeClr val="tx1"/>
                          </a:solidFill>
                          <a:effectLst/>
                        </a:rPr>
                        <a:t>6</a:t>
                      </a:r>
                      <a:endParaRPr lang="it-IT" sz="1200" dirty="0">
                        <a:solidFill>
                          <a:schemeClr val="tx1"/>
                        </a:solidFill>
                        <a:effectLst/>
                      </a:endParaRPr>
                    </a:p>
                  </a:txBody>
                  <a:tcPr marL="30833" marR="30833" marT="26428" marB="26428"/>
                </a:tc>
                <a:extLst>
                  <a:ext uri="{0D108BD9-81ED-4DB2-BD59-A6C34878D82A}">
                    <a16:rowId xmlns:a16="http://schemas.microsoft.com/office/drawing/2014/main" val="3029071511"/>
                  </a:ext>
                </a:extLst>
              </a:tr>
              <a:tr h="272892">
                <a:tc>
                  <a:txBody>
                    <a:bodyPr/>
                    <a:lstStyle/>
                    <a:p>
                      <a:pPr algn="ctr" rtl="0" fontAlgn="t">
                        <a:spcBef>
                          <a:spcPts val="0"/>
                        </a:spcBef>
                        <a:spcAft>
                          <a:spcPts val="0"/>
                        </a:spcAft>
                      </a:pPr>
                      <a:r>
                        <a:rPr lang="it-IT" sz="1200" b="1" u="none" strike="noStrike" dirty="0">
                          <a:solidFill>
                            <a:schemeClr val="bg1"/>
                          </a:solidFill>
                          <a:effectLst/>
                        </a:rPr>
                        <a:t>INGLESE</a:t>
                      </a:r>
                      <a:endParaRPr lang="it-IT" sz="1200" dirty="0">
                        <a:solidFill>
                          <a:schemeClr val="bg1"/>
                        </a:solidFill>
                        <a:effectLst/>
                      </a:endParaRPr>
                    </a:p>
                  </a:txBody>
                  <a:tcPr marL="30833" marR="30833" marT="26428" marB="26428">
                    <a:solidFill>
                      <a:srgbClr val="C00000"/>
                    </a:solidFill>
                  </a:tcPr>
                </a:tc>
                <a:tc>
                  <a:txBody>
                    <a:bodyPr/>
                    <a:lstStyle/>
                    <a:p>
                      <a:pPr algn="ctr" rtl="0" fontAlgn="t">
                        <a:spcBef>
                          <a:spcPts val="0"/>
                        </a:spcBef>
                        <a:spcAft>
                          <a:spcPts val="0"/>
                        </a:spcAft>
                      </a:pPr>
                      <a:r>
                        <a:rPr lang="it-IT" sz="1200" b="0" u="none" strike="noStrike">
                          <a:solidFill>
                            <a:schemeClr val="tx1"/>
                          </a:solidFill>
                          <a:effectLst/>
                        </a:rPr>
                        <a:t>3</a:t>
                      </a:r>
                      <a:endParaRPr lang="it-IT" sz="120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dirty="0">
                          <a:solidFill>
                            <a:schemeClr val="tx1"/>
                          </a:solidFill>
                          <a:effectLst/>
                        </a:rPr>
                        <a:t>3</a:t>
                      </a:r>
                      <a:endParaRPr lang="it-IT" sz="1200" dirty="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dirty="0">
                          <a:solidFill>
                            <a:schemeClr val="tx1"/>
                          </a:solidFill>
                          <a:effectLst/>
                        </a:rPr>
                        <a:t>3</a:t>
                      </a:r>
                      <a:endParaRPr lang="it-IT" sz="1200" dirty="0">
                        <a:solidFill>
                          <a:schemeClr val="tx1"/>
                        </a:solidFill>
                        <a:effectLst/>
                      </a:endParaRPr>
                    </a:p>
                  </a:txBody>
                  <a:tcPr marL="30833" marR="30833" marT="26428" marB="26428"/>
                </a:tc>
                <a:extLst>
                  <a:ext uri="{0D108BD9-81ED-4DB2-BD59-A6C34878D82A}">
                    <a16:rowId xmlns:a16="http://schemas.microsoft.com/office/drawing/2014/main" val="19932709"/>
                  </a:ext>
                </a:extLst>
              </a:tr>
              <a:tr h="272892">
                <a:tc>
                  <a:txBody>
                    <a:bodyPr/>
                    <a:lstStyle/>
                    <a:p>
                      <a:pPr algn="ctr" rtl="0" fontAlgn="t">
                        <a:spcBef>
                          <a:spcPts val="0"/>
                        </a:spcBef>
                        <a:spcAft>
                          <a:spcPts val="0"/>
                        </a:spcAft>
                      </a:pPr>
                      <a:r>
                        <a:rPr lang="it-IT" sz="1200" b="1" u="none" strike="noStrike" dirty="0">
                          <a:solidFill>
                            <a:schemeClr val="bg1"/>
                          </a:solidFill>
                          <a:effectLst/>
                        </a:rPr>
                        <a:t>FRANCESE</a:t>
                      </a:r>
                      <a:endParaRPr lang="it-IT" sz="1200" dirty="0">
                        <a:solidFill>
                          <a:schemeClr val="bg1"/>
                        </a:solidFill>
                        <a:effectLst/>
                      </a:endParaRPr>
                    </a:p>
                  </a:txBody>
                  <a:tcPr marL="30833" marR="30833" marT="26428" marB="26428">
                    <a:solidFill>
                      <a:srgbClr val="C00000"/>
                    </a:solidFill>
                  </a:tcPr>
                </a:tc>
                <a:tc>
                  <a:txBody>
                    <a:bodyPr/>
                    <a:lstStyle/>
                    <a:p>
                      <a:pPr algn="ctr" rtl="0" fontAlgn="t">
                        <a:spcBef>
                          <a:spcPts val="0"/>
                        </a:spcBef>
                        <a:spcAft>
                          <a:spcPts val="0"/>
                        </a:spcAft>
                      </a:pPr>
                      <a:r>
                        <a:rPr lang="it-IT" sz="1200" b="0" u="none" strike="noStrike">
                          <a:solidFill>
                            <a:schemeClr val="tx1"/>
                          </a:solidFill>
                          <a:effectLst/>
                        </a:rPr>
                        <a:t>2</a:t>
                      </a:r>
                      <a:endParaRPr lang="it-IT" sz="120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dirty="0">
                          <a:solidFill>
                            <a:schemeClr val="tx1"/>
                          </a:solidFill>
                          <a:effectLst/>
                        </a:rPr>
                        <a:t>2</a:t>
                      </a:r>
                      <a:endParaRPr lang="it-IT" sz="1200" dirty="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dirty="0">
                          <a:solidFill>
                            <a:schemeClr val="tx1"/>
                          </a:solidFill>
                          <a:effectLst/>
                        </a:rPr>
                        <a:t>2</a:t>
                      </a:r>
                      <a:endParaRPr lang="it-IT" sz="1200" dirty="0">
                        <a:solidFill>
                          <a:schemeClr val="tx1"/>
                        </a:solidFill>
                        <a:effectLst/>
                      </a:endParaRPr>
                    </a:p>
                  </a:txBody>
                  <a:tcPr marL="30833" marR="30833" marT="26428" marB="26428"/>
                </a:tc>
                <a:extLst>
                  <a:ext uri="{0D108BD9-81ED-4DB2-BD59-A6C34878D82A}">
                    <a16:rowId xmlns:a16="http://schemas.microsoft.com/office/drawing/2014/main" val="3640185916"/>
                  </a:ext>
                </a:extLst>
              </a:tr>
              <a:tr h="272892">
                <a:tc>
                  <a:txBody>
                    <a:bodyPr/>
                    <a:lstStyle/>
                    <a:p>
                      <a:pPr algn="ctr" rtl="0" fontAlgn="t">
                        <a:spcBef>
                          <a:spcPts val="0"/>
                        </a:spcBef>
                        <a:spcAft>
                          <a:spcPts val="0"/>
                        </a:spcAft>
                      </a:pPr>
                      <a:r>
                        <a:rPr lang="it-IT" sz="1200" b="1" u="none" strike="noStrike" dirty="0">
                          <a:solidFill>
                            <a:schemeClr val="bg1"/>
                          </a:solidFill>
                          <a:effectLst/>
                        </a:rPr>
                        <a:t>TECNOLOGIA</a:t>
                      </a:r>
                      <a:endParaRPr lang="it-IT" sz="1200" dirty="0">
                        <a:solidFill>
                          <a:schemeClr val="bg1"/>
                        </a:solidFill>
                        <a:effectLst/>
                      </a:endParaRPr>
                    </a:p>
                  </a:txBody>
                  <a:tcPr marL="30833" marR="30833" marT="26428" marB="26428">
                    <a:solidFill>
                      <a:srgbClr val="C00000"/>
                    </a:solidFill>
                  </a:tcPr>
                </a:tc>
                <a:tc>
                  <a:txBody>
                    <a:bodyPr/>
                    <a:lstStyle/>
                    <a:p>
                      <a:pPr algn="ctr" rtl="0" fontAlgn="t">
                        <a:spcBef>
                          <a:spcPts val="0"/>
                        </a:spcBef>
                        <a:spcAft>
                          <a:spcPts val="0"/>
                        </a:spcAft>
                      </a:pPr>
                      <a:r>
                        <a:rPr lang="it-IT" sz="1200" b="0" u="none" strike="noStrike" dirty="0">
                          <a:solidFill>
                            <a:schemeClr val="tx1"/>
                          </a:solidFill>
                          <a:effectLst/>
                        </a:rPr>
                        <a:t>2</a:t>
                      </a:r>
                      <a:endParaRPr lang="it-IT" sz="1200" dirty="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a:solidFill>
                            <a:schemeClr val="tx1"/>
                          </a:solidFill>
                          <a:effectLst/>
                        </a:rPr>
                        <a:t>2</a:t>
                      </a:r>
                      <a:endParaRPr lang="it-IT" sz="120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dirty="0">
                          <a:solidFill>
                            <a:schemeClr val="tx1"/>
                          </a:solidFill>
                          <a:effectLst/>
                        </a:rPr>
                        <a:t>2</a:t>
                      </a:r>
                      <a:endParaRPr lang="it-IT" sz="1200" dirty="0">
                        <a:solidFill>
                          <a:schemeClr val="tx1"/>
                        </a:solidFill>
                        <a:effectLst/>
                      </a:endParaRPr>
                    </a:p>
                  </a:txBody>
                  <a:tcPr marL="30833" marR="30833" marT="26428" marB="26428"/>
                </a:tc>
                <a:extLst>
                  <a:ext uri="{0D108BD9-81ED-4DB2-BD59-A6C34878D82A}">
                    <a16:rowId xmlns:a16="http://schemas.microsoft.com/office/drawing/2014/main" val="2589067547"/>
                  </a:ext>
                </a:extLst>
              </a:tr>
              <a:tr h="272892">
                <a:tc>
                  <a:txBody>
                    <a:bodyPr/>
                    <a:lstStyle/>
                    <a:p>
                      <a:pPr algn="ctr" rtl="0" fontAlgn="t">
                        <a:spcBef>
                          <a:spcPts val="0"/>
                        </a:spcBef>
                        <a:spcAft>
                          <a:spcPts val="0"/>
                        </a:spcAft>
                      </a:pPr>
                      <a:r>
                        <a:rPr lang="it-IT" sz="1200" b="1" u="none" strike="noStrike" dirty="0">
                          <a:solidFill>
                            <a:schemeClr val="bg1"/>
                          </a:solidFill>
                          <a:effectLst/>
                        </a:rPr>
                        <a:t>MUSICA</a:t>
                      </a:r>
                      <a:endParaRPr lang="it-IT" sz="1200" dirty="0">
                        <a:solidFill>
                          <a:schemeClr val="bg1"/>
                        </a:solidFill>
                        <a:effectLst/>
                      </a:endParaRPr>
                    </a:p>
                  </a:txBody>
                  <a:tcPr marL="30833" marR="30833" marT="26428" marB="26428">
                    <a:solidFill>
                      <a:srgbClr val="C00000"/>
                    </a:solidFill>
                  </a:tcPr>
                </a:tc>
                <a:tc>
                  <a:txBody>
                    <a:bodyPr/>
                    <a:lstStyle/>
                    <a:p>
                      <a:pPr algn="ctr" rtl="0" fontAlgn="t">
                        <a:spcBef>
                          <a:spcPts val="0"/>
                        </a:spcBef>
                        <a:spcAft>
                          <a:spcPts val="0"/>
                        </a:spcAft>
                      </a:pPr>
                      <a:r>
                        <a:rPr lang="it-IT" sz="1200" b="0" u="none" strike="noStrike" dirty="0">
                          <a:solidFill>
                            <a:schemeClr val="tx1"/>
                          </a:solidFill>
                          <a:effectLst/>
                        </a:rPr>
                        <a:t>2</a:t>
                      </a:r>
                      <a:endParaRPr lang="it-IT" sz="1200" dirty="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a:solidFill>
                            <a:schemeClr val="tx1"/>
                          </a:solidFill>
                          <a:effectLst/>
                        </a:rPr>
                        <a:t>2</a:t>
                      </a:r>
                      <a:endParaRPr lang="it-IT" sz="120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dirty="0">
                          <a:solidFill>
                            <a:schemeClr val="tx1"/>
                          </a:solidFill>
                          <a:effectLst/>
                        </a:rPr>
                        <a:t>2</a:t>
                      </a:r>
                      <a:endParaRPr lang="it-IT" sz="1200" dirty="0">
                        <a:solidFill>
                          <a:schemeClr val="tx1"/>
                        </a:solidFill>
                        <a:effectLst/>
                      </a:endParaRPr>
                    </a:p>
                  </a:txBody>
                  <a:tcPr marL="30833" marR="30833" marT="26428" marB="26428"/>
                </a:tc>
                <a:extLst>
                  <a:ext uri="{0D108BD9-81ED-4DB2-BD59-A6C34878D82A}">
                    <a16:rowId xmlns:a16="http://schemas.microsoft.com/office/drawing/2014/main" val="2110646903"/>
                  </a:ext>
                </a:extLst>
              </a:tr>
              <a:tr h="298014">
                <a:tc>
                  <a:txBody>
                    <a:bodyPr/>
                    <a:lstStyle/>
                    <a:p>
                      <a:pPr algn="ctr" rtl="0" fontAlgn="t">
                        <a:spcBef>
                          <a:spcPts val="0"/>
                        </a:spcBef>
                        <a:spcAft>
                          <a:spcPts val="0"/>
                        </a:spcAft>
                      </a:pPr>
                      <a:r>
                        <a:rPr lang="it-IT" sz="1200" b="1" u="none" strike="noStrike" dirty="0">
                          <a:solidFill>
                            <a:schemeClr val="bg1"/>
                          </a:solidFill>
                          <a:effectLst/>
                        </a:rPr>
                        <a:t>ARTE E IMMAGINE</a:t>
                      </a:r>
                      <a:endParaRPr lang="it-IT" sz="1200" dirty="0">
                        <a:solidFill>
                          <a:schemeClr val="bg1"/>
                        </a:solidFill>
                        <a:effectLst/>
                      </a:endParaRPr>
                    </a:p>
                  </a:txBody>
                  <a:tcPr marL="30833" marR="30833" marT="26428" marB="26428">
                    <a:solidFill>
                      <a:srgbClr val="C00000"/>
                    </a:solidFill>
                  </a:tcPr>
                </a:tc>
                <a:tc>
                  <a:txBody>
                    <a:bodyPr/>
                    <a:lstStyle/>
                    <a:p>
                      <a:pPr algn="ctr" rtl="0" fontAlgn="t">
                        <a:spcBef>
                          <a:spcPts val="0"/>
                        </a:spcBef>
                        <a:spcAft>
                          <a:spcPts val="0"/>
                        </a:spcAft>
                      </a:pPr>
                      <a:r>
                        <a:rPr lang="it-IT" sz="1200" b="0" u="none" strike="noStrike" dirty="0">
                          <a:solidFill>
                            <a:schemeClr val="tx1"/>
                          </a:solidFill>
                          <a:effectLst/>
                        </a:rPr>
                        <a:t>2</a:t>
                      </a:r>
                      <a:endParaRPr lang="it-IT" sz="1200" dirty="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a:solidFill>
                            <a:schemeClr val="tx1"/>
                          </a:solidFill>
                          <a:effectLst/>
                        </a:rPr>
                        <a:t>2</a:t>
                      </a:r>
                      <a:endParaRPr lang="it-IT" sz="120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dirty="0">
                          <a:solidFill>
                            <a:schemeClr val="tx1"/>
                          </a:solidFill>
                          <a:effectLst/>
                        </a:rPr>
                        <a:t>2</a:t>
                      </a:r>
                      <a:endParaRPr lang="it-IT" sz="1200" dirty="0">
                        <a:solidFill>
                          <a:schemeClr val="tx1"/>
                        </a:solidFill>
                        <a:effectLst/>
                      </a:endParaRPr>
                    </a:p>
                  </a:txBody>
                  <a:tcPr marL="30833" marR="30833" marT="26428" marB="26428"/>
                </a:tc>
                <a:extLst>
                  <a:ext uri="{0D108BD9-81ED-4DB2-BD59-A6C34878D82A}">
                    <a16:rowId xmlns:a16="http://schemas.microsoft.com/office/drawing/2014/main" val="1875679689"/>
                  </a:ext>
                </a:extLst>
              </a:tr>
              <a:tr h="282050">
                <a:tc>
                  <a:txBody>
                    <a:bodyPr/>
                    <a:lstStyle/>
                    <a:p>
                      <a:pPr algn="ctr" rtl="0" fontAlgn="t">
                        <a:spcBef>
                          <a:spcPts val="0"/>
                        </a:spcBef>
                        <a:spcAft>
                          <a:spcPts val="0"/>
                        </a:spcAft>
                      </a:pPr>
                      <a:r>
                        <a:rPr lang="it-IT" sz="1200" b="1" u="none" strike="noStrike" dirty="0">
                          <a:solidFill>
                            <a:schemeClr val="bg1"/>
                          </a:solidFill>
                          <a:effectLst/>
                        </a:rPr>
                        <a:t>EDUCAZIONE FISICA</a:t>
                      </a:r>
                      <a:endParaRPr lang="it-IT" sz="1200" dirty="0">
                        <a:solidFill>
                          <a:schemeClr val="bg1"/>
                        </a:solidFill>
                        <a:effectLst/>
                      </a:endParaRPr>
                    </a:p>
                  </a:txBody>
                  <a:tcPr marL="30833" marR="30833" marT="26428" marB="26428">
                    <a:solidFill>
                      <a:srgbClr val="C00000"/>
                    </a:solidFill>
                  </a:tcPr>
                </a:tc>
                <a:tc>
                  <a:txBody>
                    <a:bodyPr/>
                    <a:lstStyle/>
                    <a:p>
                      <a:pPr algn="ctr" rtl="0" fontAlgn="t">
                        <a:spcBef>
                          <a:spcPts val="0"/>
                        </a:spcBef>
                        <a:spcAft>
                          <a:spcPts val="0"/>
                        </a:spcAft>
                      </a:pPr>
                      <a:r>
                        <a:rPr lang="it-IT" sz="1200" b="0" u="none" strike="noStrike" dirty="0">
                          <a:solidFill>
                            <a:schemeClr val="tx1"/>
                          </a:solidFill>
                          <a:effectLst/>
                        </a:rPr>
                        <a:t>2</a:t>
                      </a:r>
                      <a:endParaRPr lang="it-IT" sz="1200" dirty="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a:solidFill>
                            <a:schemeClr val="tx1"/>
                          </a:solidFill>
                          <a:effectLst/>
                        </a:rPr>
                        <a:t>2</a:t>
                      </a:r>
                      <a:endParaRPr lang="it-IT" sz="120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dirty="0">
                          <a:solidFill>
                            <a:schemeClr val="tx1"/>
                          </a:solidFill>
                          <a:effectLst/>
                        </a:rPr>
                        <a:t>2</a:t>
                      </a:r>
                      <a:endParaRPr lang="it-IT" sz="1200" dirty="0">
                        <a:solidFill>
                          <a:schemeClr val="tx1"/>
                        </a:solidFill>
                        <a:effectLst/>
                      </a:endParaRPr>
                    </a:p>
                  </a:txBody>
                  <a:tcPr marL="30833" marR="30833" marT="26428" marB="26428"/>
                </a:tc>
                <a:extLst>
                  <a:ext uri="{0D108BD9-81ED-4DB2-BD59-A6C34878D82A}">
                    <a16:rowId xmlns:a16="http://schemas.microsoft.com/office/drawing/2014/main" val="1300523599"/>
                  </a:ext>
                </a:extLst>
              </a:tr>
              <a:tr h="484597">
                <a:tc>
                  <a:txBody>
                    <a:bodyPr/>
                    <a:lstStyle/>
                    <a:p>
                      <a:pPr algn="ctr" rtl="0" fontAlgn="t">
                        <a:spcBef>
                          <a:spcPts val="0"/>
                        </a:spcBef>
                        <a:spcAft>
                          <a:spcPts val="0"/>
                        </a:spcAft>
                      </a:pPr>
                      <a:r>
                        <a:rPr lang="it-IT" sz="1200" b="1" u="none" strike="noStrike" dirty="0">
                          <a:solidFill>
                            <a:schemeClr val="bg1"/>
                          </a:solidFill>
                          <a:effectLst/>
                        </a:rPr>
                        <a:t>RELIGIONE CATTOLICA</a:t>
                      </a:r>
                      <a:endParaRPr lang="it-IT" sz="1200" dirty="0">
                        <a:solidFill>
                          <a:schemeClr val="bg1"/>
                        </a:solidFill>
                        <a:effectLst/>
                      </a:endParaRPr>
                    </a:p>
                    <a:p>
                      <a:pPr algn="ctr" rtl="0" fontAlgn="t">
                        <a:spcBef>
                          <a:spcPts val="0"/>
                        </a:spcBef>
                        <a:spcAft>
                          <a:spcPts val="0"/>
                        </a:spcAft>
                      </a:pPr>
                      <a:r>
                        <a:rPr lang="it-IT" sz="1200" b="1" u="none" strike="noStrike" dirty="0">
                          <a:solidFill>
                            <a:schemeClr val="bg1"/>
                          </a:solidFill>
                          <a:effectLst/>
                        </a:rPr>
                        <a:t>AIRC</a:t>
                      </a:r>
                      <a:endParaRPr lang="it-IT" sz="1200" dirty="0">
                        <a:solidFill>
                          <a:schemeClr val="bg1"/>
                        </a:solidFill>
                        <a:effectLst/>
                      </a:endParaRPr>
                    </a:p>
                  </a:txBody>
                  <a:tcPr marL="30833" marR="30833" marT="26428" marB="26428">
                    <a:solidFill>
                      <a:srgbClr val="C00000"/>
                    </a:solidFill>
                  </a:tcPr>
                </a:tc>
                <a:tc>
                  <a:txBody>
                    <a:bodyPr/>
                    <a:lstStyle/>
                    <a:p>
                      <a:pPr algn="ctr" rtl="0" fontAlgn="t">
                        <a:spcBef>
                          <a:spcPts val="0"/>
                        </a:spcBef>
                        <a:spcAft>
                          <a:spcPts val="0"/>
                        </a:spcAft>
                      </a:pPr>
                      <a:r>
                        <a:rPr lang="it-IT" sz="1200" b="0" u="none" strike="noStrike" dirty="0">
                          <a:solidFill>
                            <a:schemeClr val="tx1"/>
                          </a:solidFill>
                          <a:effectLst/>
                        </a:rPr>
                        <a:t>1</a:t>
                      </a:r>
                      <a:endParaRPr lang="it-IT" sz="1200" dirty="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a:solidFill>
                            <a:schemeClr val="tx1"/>
                          </a:solidFill>
                          <a:effectLst/>
                        </a:rPr>
                        <a:t>1</a:t>
                      </a:r>
                      <a:endParaRPr lang="it-IT" sz="120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dirty="0">
                          <a:solidFill>
                            <a:schemeClr val="tx1"/>
                          </a:solidFill>
                          <a:effectLst/>
                        </a:rPr>
                        <a:t>1</a:t>
                      </a:r>
                      <a:endParaRPr lang="it-IT" sz="1200" dirty="0">
                        <a:solidFill>
                          <a:schemeClr val="tx1"/>
                        </a:solidFill>
                        <a:effectLst/>
                      </a:endParaRPr>
                    </a:p>
                  </a:txBody>
                  <a:tcPr marL="30833" marR="30833" marT="26428" marB="26428"/>
                </a:tc>
                <a:extLst>
                  <a:ext uri="{0D108BD9-81ED-4DB2-BD59-A6C34878D82A}">
                    <a16:rowId xmlns:a16="http://schemas.microsoft.com/office/drawing/2014/main" val="1190242133"/>
                  </a:ext>
                </a:extLst>
              </a:tr>
              <a:tr h="357363">
                <a:tc>
                  <a:txBody>
                    <a:bodyPr/>
                    <a:lstStyle/>
                    <a:p>
                      <a:pPr algn="ctr" rtl="0" fontAlgn="t">
                        <a:spcBef>
                          <a:spcPts val="0"/>
                        </a:spcBef>
                        <a:spcAft>
                          <a:spcPts val="0"/>
                        </a:spcAft>
                      </a:pPr>
                      <a:r>
                        <a:rPr lang="it-IT" sz="1200" b="1" dirty="0">
                          <a:solidFill>
                            <a:schemeClr val="bg1"/>
                          </a:solidFill>
                          <a:effectLst/>
                        </a:rPr>
                        <a:t>EDUCAZIONE CIVICA</a:t>
                      </a:r>
                    </a:p>
                  </a:txBody>
                  <a:tcPr marL="30833" marR="30833" marT="26428" marB="26428">
                    <a:solidFill>
                      <a:srgbClr val="C00000"/>
                    </a:solidFill>
                  </a:tcPr>
                </a:tc>
                <a:tc>
                  <a:txBody>
                    <a:bodyPr/>
                    <a:lstStyle/>
                    <a:p>
                      <a:pPr algn="ctr" rtl="0" fontAlgn="t">
                        <a:spcBef>
                          <a:spcPts val="0"/>
                        </a:spcBef>
                        <a:spcAft>
                          <a:spcPts val="0"/>
                        </a:spcAft>
                      </a:pPr>
                      <a:r>
                        <a:rPr lang="it-IT" sz="1200" dirty="0">
                          <a:solidFill>
                            <a:schemeClr val="tx1"/>
                          </a:solidFill>
                          <a:effectLst/>
                        </a:rPr>
                        <a:t>*</a:t>
                      </a:r>
                    </a:p>
                  </a:txBody>
                  <a:tcPr marL="30833" marR="30833" marT="26428" marB="26428"/>
                </a:tc>
                <a:tc>
                  <a:txBody>
                    <a:bodyPr/>
                    <a:lstStyle/>
                    <a:p>
                      <a:pPr algn="ctr" rtl="0" fontAlgn="t">
                        <a:spcBef>
                          <a:spcPts val="0"/>
                        </a:spcBef>
                        <a:spcAft>
                          <a:spcPts val="0"/>
                        </a:spcAft>
                      </a:pPr>
                      <a:r>
                        <a:rPr lang="it-IT" sz="1200" dirty="0">
                          <a:solidFill>
                            <a:schemeClr val="tx1"/>
                          </a:solidFill>
                          <a:effectLst/>
                        </a:rPr>
                        <a:t>*</a:t>
                      </a:r>
                    </a:p>
                  </a:txBody>
                  <a:tcPr marL="30833" marR="30833" marT="26428" marB="26428"/>
                </a:tc>
                <a:tc>
                  <a:txBody>
                    <a:bodyPr/>
                    <a:lstStyle/>
                    <a:p>
                      <a:pPr algn="ctr" rtl="0" fontAlgn="t">
                        <a:spcBef>
                          <a:spcPts val="0"/>
                        </a:spcBef>
                        <a:spcAft>
                          <a:spcPts val="0"/>
                        </a:spcAft>
                      </a:pPr>
                      <a:r>
                        <a:rPr lang="it-IT" sz="1200" dirty="0">
                          <a:solidFill>
                            <a:schemeClr val="tx1"/>
                          </a:solidFill>
                          <a:effectLst/>
                        </a:rPr>
                        <a:t>*</a:t>
                      </a:r>
                    </a:p>
                  </a:txBody>
                  <a:tcPr marL="30833" marR="30833" marT="26428" marB="26428"/>
                </a:tc>
                <a:extLst>
                  <a:ext uri="{0D108BD9-81ED-4DB2-BD59-A6C34878D82A}">
                    <a16:rowId xmlns:a16="http://schemas.microsoft.com/office/drawing/2014/main" val="2502423176"/>
                  </a:ext>
                </a:extLst>
              </a:tr>
              <a:tr h="272892">
                <a:tc>
                  <a:txBody>
                    <a:bodyPr/>
                    <a:lstStyle/>
                    <a:p>
                      <a:pPr algn="ctr" rtl="0" fontAlgn="t">
                        <a:spcBef>
                          <a:spcPts val="0"/>
                        </a:spcBef>
                        <a:spcAft>
                          <a:spcPts val="0"/>
                        </a:spcAft>
                      </a:pPr>
                      <a:r>
                        <a:rPr lang="it-IT" sz="1200" b="1" u="none" strike="noStrike" dirty="0">
                          <a:solidFill>
                            <a:schemeClr val="bg1"/>
                          </a:solidFill>
                          <a:effectLst/>
                        </a:rPr>
                        <a:t>STRUMENTO</a:t>
                      </a:r>
                      <a:endParaRPr lang="it-IT" sz="1200" dirty="0">
                        <a:solidFill>
                          <a:schemeClr val="bg1"/>
                        </a:solidFill>
                        <a:effectLst/>
                      </a:endParaRPr>
                    </a:p>
                  </a:txBody>
                  <a:tcPr marL="30833" marR="30833" marT="26428" marB="26428">
                    <a:solidFill>
                      <a:srgbClr val="C00000"/>
                    </a:solidFill>
                  </a:tcPr>
                </a:tc>
                <a:tc>
                  <a:txBody>
                    <a:bodyPr/>
                    <a:lstStyle/>
                    <a:p>
                      <a:pPr algn="ctr" rtl="0" fontAlgn="t">
                        <a:spcBef>
                          <a:spcPts val="0"/>
                        </a:spcBef>
                        <a:spcAft>
                          <a:spcPts val="0"/>
                        </a:spcAft>
                      </a:pPr>
                      <a:r>
                        <a:rPr lang="it-IT" sz="1200" b="0" u="none" strike="noStrike" dirty="0">
                          <a:solidFill>
                            <a:schemeClr val="tx1"/>
                          </a:solidFill>
                          <a:effectLst/>
                        </a:rPr>
                        <a:t>2</a:t>
                      </a:r>
                      <a:endParaRPr lang="it-IT" sz="1200" dirty="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a:solidFill>
                            <a:schemeClr val="tx1"/>
                          </a:solidFill>
                          <a:effectLst/>
                        </a:rPr>
                        <a:t>2</a:t>
                      </a:r>
                      <a:endParaRPr lang="it-IT" sz="120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dirty="0">
                          <a:solidFill>
                            <a:schemeClr val="tx1"/>
                          </a:solidFill>
                          <a:effectLst/>
                        </a:rPr>
                        <a:t>2</a:t>
                      </a:r>
                      <a:endParaRPr lang="it-IT" sz="1200" dirty="0">
                        <a:solidFill>
                          <a:schemeClr val="tx1"/>
                        </a:solidFill>
                        <a:effectLst/>
                      </a:endParaRPr>
                    </a:p>
                  </a:txBody>
                  <a:tcPr marL="30833" marR="30833" marT="26428" marB="26428"/>
                </a:tc>
                <a:extLst>
                  <a:ext uri="{0D108BD9-81ED-4DB2-BD59-A6C34878D82A}">
                    <a16:rowId xmlns:a16="http://schemas.microsoft.com/office/drawing/2014/main" val="3421641233"/>
                  </a:ext>
                </a:extLst>
              </a:tr>
              <a:tr h="272892">
                <a:tc>
                  <a:txBody>
                    <a:bodyPr/>
                    <a:lstStyle/>
                    <a:p>
                      <a:pPr algn="ctr" rtl="0" fontAlgn="t">
                        <a:spcBef>
                          <a:spcPts val="0"/>
                        </a:spcBef>
                        <a:spcAft>
                          <a:spcPts val="0"/>
                        </a:spcAft>
                      </a:pPr>
                      <a:r>
                        <a:rPr lang="it-IT" sz="1200" b="1" dirty="0">
                          <a:solidFill>
                            <a:schemeClr val="bg1"/>
                          </a:solidFill>
                          <a:effectLst/>
                        </a:rPr>
                        <a:t>ORCHESTRA</a:t>
                      </a:r>
                    </a:p>
                  </a:txBody>
                  <a:tcPr marL="30833" marR="30833" marT="26428" marB="26428">
                    <a:solidFill>
                      <a:srgbClr val="C00000"/>
                    </a:solidFill>
                  </a:tcPr>
                </a:tc>
                <a:tc>
                  <a:txBody>
                    <a:bodyPr/>
                    <a:lstStyle/>
                    <a:p>
                      <a:pPr algn="ctr" rtl="0" fontAlgn="t">
                        <a:spcBef>
                          <a:spcPts val="0"/>
                        </a:spcBef>
                        <a:spcAft>
                          <a:spcPts val="0"/>
                        </a:spcAft>
                      </a:pPr>
                      <a:r>
                        <a:rPr lang="it-IT" sz="1200" dirty="0">
                          <a:solidFill>
                            <a:schemeClr val="tx1"/>
                          </a:solidFill>
                          <a:effectLst/>
                        </a:rPr>
                        <a:t>1</a:t>
                      </a:r>
                    </a:p>
                  </a:txBody>
                  <a:tcPr marL="30833" marR="30833" marT="26428" marB="26428"/>
                </a:tc>
                <a:tc>
                  <a:txBody>
                    <a:bodyPr/>
                    <a:lstStyle/>
                    <a:p>
                      <a:pPr algn="ctr" rtl="0" fontAlgn="t">
                        <a:spcBef>
                          <a:spcPts val="0"/>
                        </a:spcBef>
                        <a:spcAft>
                          <a:spcPts val="0"/>
                        </a:spcAft>
                      </a:pPr>
                      <a:r>
                        <a:rPr lang="it-IT" sz="1200" dirty="0">
                          <a:solidFill>
                            <a:schemeClr val="tx1"/>
                          </a:solidFill>
                          <a:effectLst/>
                        </a:rPr>
                        <a:t>1</a:t>
                      </a:r>
                    </a:p>
                  </a:txBody>
                  <a:tcPr marL="30833" marR="30833" marT="26428" marB="26428"/>
                </a:tc>
                <a:tc>
                  <a:txBody>
                    <a:bodyPr/>
                    <a:lstStyle/>
                    <a:p>
                      <a:pPr algn="ctr" rtl="0" fontAlgn="t">
                        <a:spcBef>
                          <a:spcPts val="0"/>
                        </a:spcBef>
                        <a:spcAft>
                          <a:spcPts val="0"/>
                        </a:spcAft>
                      </a:pPr>
                      <a:r>
                        <a:rPr lang="it-IT" sz="1200" dirty="0">
                          <a:solidFill>
                            <a:schemeClr val="tx1"/>
                          </a:solidFill>
                          <a:effectLst/>
                        </a:rPr>
                        <a:t>1</a:t>
                      </a:r>
                    </a:p>
                  </a:txBody>
                  <a:tcPr marL="30833" marR="30833" marT="26428" marB="26428"/>
                </a:tc>
                <a:extLst>
                  <a:ext uri="{0D108BD9-81ED-4DB2-BD59-A6C34878D82A}">
                    <a16:rowId xmlns:a16="http://schemas.microsoft.com/office/drawing/2014/main" val="2915948833"/>
                  </a:ext>
                </a:extLst>
              </a:tr>
            </a:tbl>
          </a:graphicData>
        </a:graphic>
      </p:graphicFrame>
      <p:sp>
        <p:nvSpPr>
          <p:cNvPr id="6" name="Rectangle 1">
            <a:extLst>
              <a:ext uri="{FF2B5EF4-FFF2-40B4-BE49-F238E27FC236}">
                <a16:creationId xmlns:a16="http://schemas.microsoft.com/office/drawing/2014/main" id="{75A3A5C3-0411-4A87-9433-004820490CC3}"/>
              </a:ext>
            </a:extLst>
          </p:cNvPr>
          <p:cNvSpPr>
            <a:spLocks noChangeArrowheads="1"/>
          </p:cNvSpPr>
          <p:nvPr/>
        </p:nvSpPr>
        <p:spPr bwMode="auto">
          <a:xfrm>
            <a:off x="-8512299" y="-32558"/>
            <a:ext cx="19637499" cy="467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it-IT"/>
          </a:p>
        </p:txBody>
      </p:sp>
      <p:sp>
        <p:nvSpPr>
          <p:cNvPr id="3" name="CasellaDiTesto 2">
            <a:extLst>
              <a:ext uri="{FF2B5EF4-FFF2-40B4-BE49-F238E27FC236}">
                <a16:creationId xmlns:a16="http://schemas.microsoft.com/office/drawing/2014/main" id="{A4FE2FE7-2634-4A62-A724-C27B68F54CF8}"/>
              </a:ext>
            </a:extLst>
          </p:cNvPr>
          <p:cNvSpPr txBox="1"/>
          <p:nvPr/>
        </p:nvSpPr>
        <p:spPr>
          <a:xfrm>
            <a:off x="1267918" y="6125591"/>
            <a:ext cx="9326191" cy="369332"/>
          </a:xfrm>
          <a:prstGeom prst="rect">
            <a:avLst/>
          </a:prstGeom>
          <a:noFill/>
        </p:spPr>
        <p:txBody>
          <a:bodyPr wrap="square" rtlCol="0">
            <a:spAutoFit/>
          </a:bodyPr>
          <a:lstStyle/>
          <a:p>
            <a:r>
              <a:rPr lang="it-IT" dirty="0"/>
              <a:t>* </a:t>
            </a:r>
            <a:r>
              <a:rPr lang="it-IT" sz="1200" dirty="0"/>
              <a:t>Nel monte ore delle materie interessate si inseriscono in modo trasversale le attività afferenti all’educazione civica</a:t>
            </a:r>
          </a:p>
        </p:txBody>
      </p:sp>
    </p:spTree>
    <p:extLst>
      <p:ext uri="{BB962C8B-B14F-4D97-AF65-F5344CB8AC3E}">
        <p14:creationId xmlns:p14="http://schemas.microsoft.com/office/powerpoint/2010/main" val="3240264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27AC37E-829D-4CFB-8E17-A9C29AA66884}"/>
              </a:ext>
            </a:extLst>
          </p:cNvPr>
          <p:cNvSpPr>
            <a:spLocks noGrp="1"/>
          </p:cNvSpPr>
          <p:nvPr>
            <p:ph type="title"/>
          </p:nvPr>
        </p:nvSpPr>
        <p:spPr>
          <a:xfrm>
            <a:off x="862614" y="0"/>
            <a:ext cx="10058400" cy="1371600"/>
          </a:xfrm>
        </p:spPr>
        <p:txBody>
          <a:bodyPr/>
          <a:lstStyle/>
          <a:p>
            <a:pPr algn="ctr"/>
            <a:r>
              <a:rPr lang="it-IT" dirty="0"/>
              <a:t>Orario di inizio e fine lezioni</a:t>
            </a:r>
          </a:p>
        </p:txBody>
      </p:sp>
      <p:graphicFrame>
        <p:nvGraphicFramePr>
          <p:cNvPr id="5" name="Tabella 5">
            <a:extLst>
              <a:ext uri="{FF2B5EF4-FFF2-40B4-BE49-F238E27FC236}">
                <a16:creationId xmlns:a16="http://schemas.microsoft.com/office/drawing/2014/main" id="{83329DE6-1482-4958-B0B9-AD866353E91A}"/>
              </a:ext>
            </a:extLst>
          </p:cNvPr>
          <p:cNvGraphicFramePr>
            <a:graphicFrameLocks noGrp="1"/>
          </p:cNvGraphicFramePr>
          <p:nvPr>
            <p:ph idx="1"/>
            <p:extLst>
              <p:ext uri="{D42A27DB-BD31-4B8C-83A1-F6EECF244321}">
                <p14:modId xmlns:p14="http://schemas.microsoft.com/office/powerpoint/2010/main" val="3265313740"/>
              </p:ext>
            </p:extLst>
          </p:nvPr>
        </p:nvGraphicFramePr>
        <p:xfrm>
          <a:off x="862614" y="941921"/>
          <a:ext cx="9540958" cy="4754880"/>
        </p:xfrm>
        <a:graphic>
          <a:graphicData uri="http://schemas.openxmlformats.org/drawingml/2006/table">
            <a:tbl>
              <a:tblPr firstRow="1" bandRow="1">
                <a:tableStyleId>{5C22544A-7EE6-4342-B048-85BDC9FD1C3A}</a:tableStyleId>
              </a:tblPr>
              <a:tblGrid>
                <a:gridCol w="2911874">
                  <a:extLst>
                    <a:ext uri="{9D8B030D-6E8A-4147-A177-3AD203B41FA5}">
                      <a16:colId xmlns:a16="http://schemas.microsoft.com/office/drawing/2014/main" val="970931562"/>
                    </a:ext>
                  </a:extLst>
                </a:gridCol>
                <a:gridCol w="1426981">
                  <a:extLst>
                    <a:ext uri="{9D8B030D-6E8A-4147-A177-3AD203B41FA5}">
                      <a16:colId xmlns:a16="http://schemas.microsoft.com/office/drawing/2014/main" val="2987769949"/>
                    </a:ext>
                  </a:extLst>
                </a:gridCol>
                <a:gridCol w="2328275">
                  <a:extLst>
                    <a:ext uri="{9D8B030D-6E8A-4147-A177-3AD203B41FA5}">
                      <a16:colId xmlns:a16="http://schemas.microsoft.com/office/drawing/2014/main" val="286423753"/>
                    </a:ext>
                  </a:extLst>
                </a:gridCol>
                <a:gridCol w="1496312">
                  <a:extLst>
                    <a:ext uri="{9D8B030D-6E8A-4147-A177-3AD203B41FA5}">
                      <a16:colId xmlns:a16="http://schemas.microsoft.com/office/drawing/2014/main" val="560227172"/>
                    </a:ext>
                  </a:extLst>
                </a:gridCol>
                <a:gridCol w="1377516">
                  <a:extLst>
                    <a:ext uri="{9D8B030D-6E8A-4147-A177-3AD203B41FA5}">
                      <a16:colId xmlns:a16="http://schemas.microsoft.com/office/drawing/2014/main" val="3873924728"/>
                    </a:ext>
                  </a:extLst>
                </a:gridCol>
              </a:tblGrid>
              <a:tr h="325555">
                <a:tc>
                  <a:txBody>
                    <a:bodyPr/>
                    <a:lstStyle/>
                    <a:p>
                      <a:r>
                        <a:rPr lang="it-IT" dirty="0"/>
                        <a:t>Ingresso –Uscita </a:t>
                      </a:r>
                    </a:p>
                  </a:txBody>
                  <a:tcPr/>
                </a:tc>
                <a:tc gridSpan="2">
                  <a:txBody>
                    <a:bodyPr/>
                    <a:lstStyle/>
                    <a:p>
                      <a:r>
                        <a:rPr lang="it-IT" dirty="0"/>
                        <a:t>Dal LUNEDI al VENERDI</a:t>
                      </a:r>
                    </a:p>
                  </a:txBody>
                  <a:tcPr/>
                </a:tc>
                <a:tc hMerge="1">
                  <a:txBody>
                    <a:bodyPr/>
                    <a:lstStyle/>
                    <a:p>
                      <a:endParaRPr lang="it-IT" dirty="0"/>
                    </a:p>
                  </a:txBody>
                  <a:tcPr/>
                </a:tc>
                <a:tc>
                  <a:txBody>
                    <a:bodyPr/>
                    <a:lstStyle/>
                    <a:p>
                      <a:endParaRPr lang="it-IT" dirty="0"/>
                    </a:p>
                  </a:txBody>
                  <a:tcPr/>
                </a:tc>
                <a:tc>
                  <a:txBody>
                    <a:bodyPr/>
                    <a:lstStyle/>
                    <a:p>
                      <a:endParaRPr lang="it-IT" dirty="0"/>
                    </a:p>
                  </a:txBody>
                  <a:tcPr/>
                </a:tc>
                <a:extLst>
                  <a:ext uri="{0D108BD9-81ED-4DB2-BD59-A6C34878D82A}">
                    <a16:rowId xmlns:a16="http://schemas.microsoft.com/office/drawing/2014/main" val="660895233"/>
                  </a:ext>
                </a:extLst>
              </a:tr>
              <a:tr h="325555">
                <a:tc>
                  <a:txBody>
                    <a:bodyPr/>
                    <a:lstStyle/>
                    <a:p>
                      <a:endParaRPr lang="it-IT" b="1" dirty="0"/>
                    </a:p>
                  </a:txBody>
                  <a:tcPr>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b="1" dirty="0"/>
                        <a:t>Ingresso </a:t>
                      </a:r>
                    </a:p>
                  </a:txBody>
                  <a:tcPr>
                    <a:solidFill>
                      <a:srgbClr val="FFC000"/>
                    </a:solidFill>
                  </a:tcPr>
                </a:tc>
                <a:tc>
                  <a:txBody>
                    <a:bodyPr/>
                    <a:lstStyle/>
                    <a:p>
                      <a:pPr algn="ctr"/>
                      <a:r>
                        <a:rPr lang="it-IT" b="1" dirty="0"/>
                        <a:t>8.00</a:t>
                      </a:r>
                    </a:p>
                  </a:txBody>
                  <a:tcPr>
                    <a:solidFill>
                      <a:srgbClr val="FFC000"/>
                    </a:solidFill>
                  </a:tcPr>
                </a:tc>
                <a:tc>
                  <a:txBody>
                    <a:bodyPr/>
                    <a:lstStyle/>
                    <a:p>
                      <a:endParaRPr lang="it-IT" b="1" dirty="0"/>
                    </a:p>
                  </a:txBody>
                  <a:tcPr>
                    <a:solidFill>
                      <a:srgbClr val="FFC000"/>
                    </a:solidFill>
                  </a:tcPr>
                </a:tc>
                <a:tc>
                  <a:txBody>
                    <a:bodyPr/>
                    <a:lstStyle/>
                    <a:p>
                      <a:endParaRPr lang="it-IT" b="1" dirty="0"/>
                    </a:p>
                  </a:txBody>
                  <a:tcPr>
                    <a:solidFill>
                      <a:srgbClr val="FFC000"/>
                    </a:solidFill>
                  </a:tcPr>
                </a:tc>
                <a:extLst>
                  <a:ext uri="{0D108BD9-81ED-4DB2-BD59-A6C34878D82A}">
                    <a16:rowId xmlns:a16="http://schemas.microsoft.com/office/drawing/2014/main" val="2523231705"/>
                  </a:ext>
                </a:extLst>
              </a:tr>
              <a:tr h="325555">
                <a:tc>
                  <a:txBody>
                    <a:bodyPr/>
                    <a:lstStyle/>
                    <a:p>
                      <a:endParaRPr lang="it-IT"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1° ora</a:t>
                      </a:r>
                    </a:p>
                  </a:txBody>
                  <a:tcPr/>
                </a:tc>
                <a:tc>
                  <a:txBody>
                    <a:bodyPr/>
                    <a:lstStyle/>
                    <a:p>
                      <a:pPr algn="ctr"/>
                      <a:r>
                        <a:rPr lang="it-IT" dirty="0"/>
                        <a:t>8.00   - 9.00</a:t>
                      </a:r>
                    </a:p>
                  </a:txBody>
                  <a:tcPr/>
                </a:tc>
                <a:tc>
                  <a:txBody>
                    <a:bodyPr/>
                    <a:lstStyle/>
                    <a:p>
                      <a:endParaRPr lang="it-IT"/>
                    </a:p>
                  </a:txBody>
                  <a:tcPr/>
                </a:tc>
                <a:tc>
                  <a:txBody>
                    <a:bodyPr/>
                    <a:lstStyle/>
                    <a:p>
                      <a:endParaRPr lang="it-IT" dirty="0"/>
                    </a:p>
                  </a:txBody>
                  <a:tcPr/>
                </a:tc>
                <a:extLst>
                  <a:ext uri="{0D108BD9-81ED-4DB2-BD59-A6C34878D82A}">
                    <a16:rowId xmlns:a16="http://schemas.microsoft.com/office/drawing/2014/main" val="1382744327"/>
                  </a:ext>
                </a:extLst>
              </a:tr>
              <a:tr h="325555">
                <a:tc rowSpan="5">
                  <a:txBody>
                    <a:bodyPr/>
                    <a:lstStyle/>
                    <a:p>
                      <a:pPr algn="ctr"/>
                      <a:endParaRPr lang="it-IT" dirty="0"/>
                    </a:p>
                    <a:p>
                      <a:pPr algn="ctr"/>
                      <a:r>
                        <a:rPr lang="it-IT" dirty="0"/>
                        <a:t>Piazza Italia</a:t>
                      </a:r>
                    </a:p>
                    <a:p>
                      <a:pPr algn="ctr"/>
                      <a:endParaRPr lang="it-IT" dirty="0"/>
                    </a:p>
                    <a:p>
                      <a:r>
                        <a:rPr lang="it-IT" sz="1200" dirty="0"/>
                        <a:t>(attualmente vengono utilizzati altri 2 ingressi secondari)</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 2°ora</a:t>
                      </a:r>
                    </a:p>
                  </a:txBody>
                  <a:tcPr/>
                </a:tc>
                <a:tc>
                  <a:txBody>
                    <a:bodyPr/>
                    <a:lstStyle/>
                    <a:p>
                      <a:pPr algn="ctr"/>
                      <a:r>
                        <a:rPr lang="it-IT" dirty="0"/>
                        <a:t>9.00   -  9.55</a:t>
                      </a:r>
                    </a:p>
                  </a:txBody>
                  <a:tcPr/>
                </a:tc>
                <a:tc>
                  <a:txBody>
                    <a:bodyPr/>
                    <a:lstStyle/>
                    <a:p>
                      <a:endParaRPr lang="it-IT"/>
                    </a:p>
                  </a:txBody>
                  <a:tcPr/>
                </a:tc>
                <a:tc>
                  <a:txBody>
                    <a:bodyPr/>
                    <a:lstStyle/>
                    <a:p>
                      <a:endParaRPr lang="it-IT"/>
                    </a:p>
                  </a:txBody>
                  <a:tcPr/>
                </a:tc>
                <a:extLst>
                  <a:ext uri="{0D108BD9-81ED-4DB2-BD59-A6C34878D82A}">
                    <a16:rowId xmlns:a16="http://schemas.microsoft.com/office/drawing/2014/main" val="2592666792"/>
                  </a:ext>
                </a:extLst>
              </a:tr>
              <a:tr h="325555">
                <a:tc vMerge="1">
                  <a:txBody>
                    <a:bodyPr/>
                    <a:lstStyle/>
                    <a:p>
                      <a:endParaRPr lang="it-IT"/>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b="0" dirty="0"/>
                        <a:t>Ricreazione</a:t>
                      </a:r>
                    </a:p>
                  </a:txBody>
                  <a:tcPr>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5400000" scaled="1"/>
                      <a:tileRect/>
                    </a:gradFill>
                  </a:tcPr>
                </a:tc>
                <a:tc>
                  <a:txBody>
                    <a:bodyPr/>
                    <a:lstStyle/>
                    <a:p>
                      <a:pPr algn="ctr"/>
                      <a:r>
                        <a:rPr lang="it-IT" b="0" dirty="0"/>
                        <a:t>9.55   - 10.10</a:t>
                      </a:r>
                    </a:p>
                  </a:txBody>
                  <a:tcPr>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5400000" scaled="1"/>
                      <a:tileRect/>
                    </a:gradFill>
                  </a:tcPr>
                </a:tc>
                <a:tc>
                  <a:txBody>
                    <a:bodyPr/>
                    <a:lstStyle/>
                    <a:p>
                      <a:endParaRPr lang="it-IT" dirty="0"/>
                    </a:p>
                  </a:txBody>
                  <a:tcPr>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5400000" scaled="1"/>
                      <a:tileRect/>
                    </a:gradFill>
                  </a:tcPr>
                </a:tc>
                <a:tc>
                  <a:txBody>
                    <a:bodyPr/>
                    <a:lstStyle/>
                    <a:p>
                      <a:endParaRPr lang="it-IT" dirty="0"/>
                    </a:p>
                  </a:txBody>
                  <a:tcPr>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5400000" scaled="1"/>
                      <a:tileRect/>
                    </a:gradFill>
                  </a:tcPr>
                </a:tc>
                <a:extLst>
                  <a:ext uri="{0D108BD9-81ED-4DB2-BD59-A6C34878D82A}">
                    <a16:rowId xmlns:a16="http://schemas.microsoft.com/office/drawing/2014/main" val="1780473011"/>
                  </a:ext>
                </a:extLst>
              </a:tr>
              <a:tr h="325555">
                <a:tc vMerge="1">
                  <a:txBody>
                    <a:bodyPr/>
                    <a:lstStyle/>
                    <a:p>
                      <a:endParaRPr lang="it-IT"/>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3°ora</a:t>
                      </a:r>
                    </a:p>
                  </a:txBody>
                  <a:tcPr/>
                </a:tc>
                <a:tc>
                  <a:txBody>
                    <a:bodyPr/>
                    <a:lstStyle/>
                    <a:p>
                      <a:pPr algn="ctr"/>
                      <a:r>
                        <a:rPr lang="it-IT" dirty="0"/>
                        <a:t>10.10 - 11.05</a:t>
                      </a:r>
                    </a:p>
                  </a:txBody>
                  <a:tcPr/>
                </a:tc>
                <a:tc>
                  <a:txBody>
                    <a:bodyPr/>
                    <a:lstStyle/>
                    <a:p>
                      <a:endParaRPr lang="it-IT" dirty="0"/>
                    </a:p>
                  </a:txBody>
                  <a:tcPr/>
                </a:tc>
                <a:tc>
                  <a:txBody>
                    <a:bodyPr/>
                    <a:lstStyle/>
                    <a:p>
                      <a:endParaRPr lang="it-IT" dirty="0"/>
                    </a:p>
                  </a:txBody>
                  <a:tcPr/>
                </a:tc>
                <a:extLst>
                  <a:ext uri="{0D108BD9-81ED-4DB2-BD59-A6C34878D82A}">
                    <a16:rowId xmlns:a16="http://schemas.microsoft.com/office/drawing/2014/main" val="3183636657"/>
                  </a:ext>
                </a:extLst>
              </a:tr>
              <a:tr h="325555">
                <a:tc vMerge="1">
                  <a:txBody>
                    <a:bodyPr/>
                    <a:lstStyle/>
                    <a:p>
                      <a:endParaRPr lang="it-IT"/>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4°ora</a:t>
                      </a:r>
                    </a:p>
                  </a:txBody>
                  <a:tcPr/>
                </a:tc>
                <a:tc>
                  <a:txBody>
                    <a:bodyPr/>
                    <a:lstStyle/>
                    <a:p>
                      <a:pPr algn="ctr"/>
                      <a:r>
                        <a:rPr lang="it-IT" dirty="0"/>
                        <a:t>11.05 - 12.00</a:t>
                      </a:r>
                    </a:p>
                  </a:txBody>
                  <a:tcPr/>
                </a:tc>
                <a:tc>
                  <a:txBody>
                    <a:bodyPr/>
                    <a:lstStyle/>
                    <a:p>
                      <a:endParaRPr lang="it-IT" dirty="0"/>
                    </a:p>
                  </a:txBody>
                  <a:tcPr/>
                </a:tc>
                <a:tc>
                  <a:txBody>
                    <a:bodyPr/>
                    <a:lstStyle/>
                    <a:p>
                      <a:endParaRPr lang="it-IT" dirty="0"/>
                    </a:p>
                  </a:txBody>
                  <a:tcPr/>
                </a:tc>
                <a:extLst>
                  <a:ext uri="{0D108BD9-81ED-4DB2-BD59-A6C34878D82A}">
                    <a16:rowId xmlns:a16="http://schemas.microsoft.com/office/drawing/2014/main" val="113319549"/>
                  </a:ext>
                </a:extLst>
              </a:tr>
              <a:tr h="325555">
                <a:tc vMerge="1">
                  <a:txBody>
                    <a:bodyPr/>
                    <a:lstStyle/>
                    <a:p>
                      <a:endParaRPr lang="it-IT"/>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Ricreazione </a:t>
                      </a:r>
                    </a:p>
                  </a:txBody>
                  <a:tcPr>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5400000" scaled="1"/>
                      <a:tileRect/>
                    </a:gradFill>
                  </a:tcPr>
                </a:tc>
                <a:tc>
                  <a:txBody>
                    <a:bodyPr/>
                    <a:lstStyle/>
                    <a:p>
                      <a:pPr algn="ctr"/>
                      <a:r>
                        <a:rPr lang="it-IT" dirty="0"/>
                        <a:t>12.00 - 12.10</a:t>
                      </a:r>
                    </a:p>
                  </a:txBody>
                  <a:tcPr>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5400000" scaled="1"/>
                      <a:tileRect/>
                    </a:gradFill>
                  </a:tcPr>
                </a:tc>
                <a:tc>
                  <a:txBody>
                    <a:bodyPr/>
                    <a:lstStyle/>
                    <a:p>
                      <a:endParaRPr lang="it-IT" dirty="0"/>
                    </a:p>
                  </a:txBody>
                  <a:tcPr>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5400000" scaled="1"/>
                      <a:tileRect/>
                    </a:gradFill>
                  </a:tcPr>
                </a:tc>
                <a:tc>
                  <a:txBody>
                    <a:bodyPr/>
                    <a:lstStyle/>
                    <a:p>
                      <a:endParaRPr lang="it-IT" dirty="0"/>
                    </a:p>
                  </a:txBody>
                  <a:tcPr>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5400000" scaled="1"/>
                      <a:tileRect/>
                    </a:gradFill>
                  </a:tcPr>
                </a:tc>
                <a:extLst>
                  <a:ext uri="{0D108BD9-81ED-4DB2-BD59-A6C34878D82A}">
                    <a16:rowId xmlns:a16="http://schemas.microsoft.com/office/drawing/2014/main" val="4239106681"/>
                  </a:ext>
                </a:extLst>
              </a:tr>
              <a:tr h="325555">
                <a:tc>
                  <a:txBody>
                    <a:bodyPr/>
                    <a:lstStyle/>
                    <a:p>
                      <a:endParaRPr lang="it-IT"/>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5° ora</a:t>
                      </a:r>
                    </a:p>
                  </a:txBody>
                  <a:tcPr/>
                </a:tc>
                <a:tc>
                  <a:txBody>
                    <a:bodyPr/>
                    <a:lstStyle/>
                    <a:p>
                      <a:pPr algn="ctr"/>
                      <a:r>
                        <a:rPr lang="it-IT" dirty="0"/>
                        <a:t>12.10 - 13.05</a:t>
                      </a:r>
                    </a:p>
                  </a:txBody>
                  <a:tcPr/>
                </a:tc>
                <a:tc>
                  <a:txBody>
                    <a:bodyPr/>
                    <a:lstStyle/>
                    <a:p>
                      <a:endParaRPr lang="it-IT" dirty="0"/>
                    </a:p>
                  </a:txBody>
                  <a:tcPr/>
                </a:tc>
                <a:tc>
                  <a:txBody>
                    <a:bodyPr/>
                    <a:lstStyle/>
                    <a:p>
                      <a:endParaRPr lang="it-IT" dirty="0"/>
                    </a:p>
                  </a:txBody>
                  <a:tcPr/>
                </a:tc>
                <a:extLst>
                  <a:ext uri="{0D108BD9-81ED-4DB2-BD59-A6C34878D82A}">
                    <a16:rowId xmlns:a16="http://schemas.microsoft.com/office/drawing/2014/main" val="4132196824"/>
                  </a:ext>
                </a:extLst>
              </a:tr>
              <a:tr h="325555">
                <a:tc>
                  <a:txBody>
                    <a:bodyPr/>
                    <a:lstStyle/>
                    <a:p>
                      <a:endParaRPr lang="it-IT"/>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6°ora</a:t>
                      </a:r>
                    </a:p>
                  </a:txBody>
                  <a:tcPr/>
                </a:tc>
                <a:tc>
                  <a:txBody>
                    <a:bodyPr/>
                    <a:lstStyle/>
                    <a:p>
                      <a:pPr algn="ctr"/>
                      <a:r>
                        <a:rPr lang="it-IT" dirty="0"/>
                        <a:t>13.05 - 14.00</a:t>
                      </a:r>
                    </a:p>
                  </a:txBody>
                  <a:tcPr/>
                </a:tc>
                <a:tc>
                  <a:txBody>
                    <a:bodyPr/>
                    <a:lstStyle/>
                    <a:p>
                      <a:endParaRPr lang="it-IT"/>
                    </a:p>
                  </a:txBody>
                  <a:tcPr/>
                </a:tc>
                <a:tc>
                  <a:txBody>
                    <a:bodyPr/>
                    <a:lstStyle/>
                    <a:p>
                      <a:endParaRPr lang="it-IT" dirty="0"/>
                    </a:p>
                  </a:txBody>
                  <a:tcPr/>
                </a:tc>
                <a:extLst>
                  <a:ext uri="{0D108BD9-81ED-4DB2-BD59-A6C34878D82A}">
                    <a16:rowId xmlns:a16="http://schemas.microsoft.com/office/drawing/2014/main" val="2313455419"/>
                  </a:ext>
                </a:extLst>
              </a:tr>
              <a:tr h="325555">
                <a:tc>
                  <a:txBody>
                    <a:bodyPr/>
                    <a:lstStyle/>
                    <a:p>
                      <a:endParaRPr lang="it-IT"/>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Uscita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dirty="0"/>
                        <a:t>13.50</a:t>
                      </a:r>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t>Alunni che viaggiano con lo scuolabus</a:t>
                      </a:r>
                    </a:p>
                  </a:txBody>
                  <a:tcPr/>
                </a:tc>
                <a:tc hMerge="1">
                  <a:txBody>
                    <a:bodyPr/>
                    <a:lstStyle/>
                    <a:p>
                      <a:endParaRPr lang="it-IT"/>
                    </a:p>
                  </a:txBody>
                  <a:tcPr/>
                </a:tc>
                <a:extLst>
                  <a:ext uri="{0D108BD9-81ED-4DB2-BD59-A6C34878D82A}">
                    <a16:rowId xmlns:a16="http://schemas.microsoft.com/office/drawing/2014/main" val="2409025836"/>
                  </a:ext>
                </a:extLst>
              </a:tr>
              <a:tr h="325555">
                <a:tc>
                  <a:txBody>
                    <a:bodyPr/>
                    <a:lstStyle/>
                    <a:p>
                      <a:endParaRPr lang="it-IT" dirty="0"/>
                    </a:p>
                  </a:txBody>
                  <a:tcPr>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b="1" dirty="0"/>
                        <a:t>Uscita </a:t>
                      </a:r>
                    </a:p>
                  </a:txBody>
                  <a:tcPr>
                    <a:solidFill>
                      <a:srgbClr val="FFC000"/>
                    </a:solidFill>
                  </a:tcPr>
                </a:tc>
                <a:tc>
                  <a:txBody>
                    <a:bodyPr/>
                    <a:lstStyle/>
                    <a:p>
                      <a:pPr algn="ctr"/>
                      <a:r>
                        <a:rPr lang="it-IT" b="1" dirty="0"/>
                        <a:t>14.00</a:t>
                      </a:r>
                    </a:p>
                  </a:txBody>
                  <a:tcPr>
                    <a:solidFill>
                      <a:srgbClr val="FFC000"/>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a:txBody>
                  <a:tcPr>
                    <a:solidFill>
                      <a:srgbClr val="FFC000"/>
                    </a:solidFill>
                  </a:tcPr>
                </a:tc>
                <a:tc hMerge="1">
                  <a:txBody>
                    <a:bodyPr/>
                    <a:lstStyle/>
                    <a:p>
                      <a:endParaRPr lang="it-IT" dirty="0"/>
                    </a:p>
                  </a:txBody>
                  <a:tcPr/>
                </a:tc>
                <a:extLst>
                  <a:ext uri="{0D108BD9-81ED-4DB2-BD59-A6C34878D82A}">
                    <a16:rowId xmlns:a16="http://schemas.microsoft.com/office/drawing/2014/main" val="4276560190"/>
                  </a:ext>
                </a:extLst>
              </a:tr>
              <a:tr h="325555">
                <a:tc>
                  <a:txBody>
                    <a:bodyPr/>
                    <a:lstStyle/>
                    <a:p>
                      <a:endParaRPr lang="it-IT"/>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dirty="0"/>
                        <a:t>PRANZO -RICREAZIONE</a:t>
                      </a:r>
                    </a:p>
                  </a:txBody>
                  <a:tcPr>
                    <a:gradFill flip="none" rotWithShape="1">
                      <a:gsLst>
                        <a:gs pos="0">
                          <a:schemeClr val="accent1">
                            <a:tint val="20000"/>
                            <a:shade val="30000"/>
                            <a:satMod val="115000"/>
                          </a:schemeClr>
                        </a:gs>
                        <a:gs pos="50000">
                          <a:schemeClr val="accent1">
                            <a:tint val="20000"/>
                            <a:shade val="67500"/>
                            <a:satMod val="115000"/>
                          </a:schemeClr>
                        </a:gs>
                        <a:gs pos="100000">
                          <a:schemeClr val="accent1">
                            <a:tint val="20000"/>
                            <a:shade val="100000"/>
                            <a:satMod val="115000"/>
                          </a:schemeClr>
                        </a:gs>
                      </a:gsLst>
                      <a:lin ang="2700000" scaled="1"/>
                      <a:tileRect/>
                    </a:gradFill>
                  </a:tcPr>
                </a:tc>
                <a:tc hMerge="1">
                  <a:txBody>
                    <a:bodyPr/>
                    <a:lstStyle/>
                    <a:p>
                      <a:pPr algn="ctr"/>
                      <a:endParaRPr lang="it-IT" dirty="0"/>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a:txBody>
                  <a:tcPr/>
                </a:tc>
                <a:tc hMerge="1">
                  <a:txBody>
                    <a:bodyPr/>
                    <a:lstStyle/>
                    <a:p>
                      <a:endParaRPr lang="it-IT" dirty="0"/>
                    </a:p>
                  </a:txBody>
                  <a:tcPr/>
                </a:tc>
                <a:extLst>
                  <a:ext uri="{0D108BD9-81ED-4DB2-BD59-A6C34878D82A}">
                    <a16:rowId xmlns:a16="http://schemas.microsoft.com/office/drawing/2014/main" val="2619322654"/>
                  </a:ext>
                </a:extLst>
              </a:tr>
            </a:tbl>
          </a:graphicData>
        </a:graphic>
      </p:graphicFrame>
      <p:sp>
        <p:nvSpPr>
          <p:cNvPr id="4" name="Segnaposto data 3">
            <a:extLst>
              <a:ext uri="{FF2B5EF4-FFF2-40B4-BE49-F238E27FC236}">
                <a16:creationId xmlns:a16="http://schemas.microsoft.com/office/drawing/2014/main" id="{DADC01E5-CC02-41AD-BE83-9B8F97EF199A}"/>
              </a:ext>
            </a:extLst>
          </p:cNvPr>
          <p:cNvSpPr>
            <a:spLocks noGrp="1"/>
          </p:cNvSpPr>
          <p:nvPr>
            <p:ph type="dt" sz="half" idx="10"/>
          </p:nvPr>
        </p:nvSpPr>
        <p:spPr/>
        <p:txBody>
          <a:bodyPr/>
          <a:lstStyle/>
          <a:p>
            <a:pPr rtl="0"/>
            <a:fld id="{0FFEEA0C-1FCD-40E6-A1D4-23BFBD0CE371}" type="datetime1">
              <a:rPr lang="it-IT" smtClean="0"/>
              <a:t>29/12/2020</a:t>
            </a:fld>
            <a:endParaRPr lang="en-US"/>
          </a:p>
        </p:txBody>
      </p:sp>
      <p:graphicFrame>
        <p:nvGraphicFramePr>
          <p:cNvPr id="9" name="Tabella 8">
            <a:extLst>
              <a:ext uri="{FF2B5EF4-FFF2-40B4-BE49-F238E27FC236}">
                <a16:creationId xmlns:a16="http://schemas.microsoft.com/office/drawing/2014/main" id="{DCF7DA39-9C78-4BDC-9E4C-3CF0ABBEB2DD}"/>
              </a:ext>
            </a:extLst>
          </p:cNvPr>
          <p:cNvGraphicFramePr>
            <a:graphicFrameLocks noGrp="1"/>
          </p:cNvGraphicFramePr>
          <p:nvPr>
            <p:extLst>
              <p:ext uri="{D42A27DB-BD31-4B8C-83A1-F6EECF244321}">
                <p14:modId xmlns:p14="http://schemas.microsoft.com/office/powerpoint/2010/main" val="159190781"/>
              </p:ext>
            </p:extLst>
          </p:nvPr>
        </p:nvGraphicFramePr>
        <p:xfrm>
          <a:off x="834501" y="949911"/>
          <a:ext cx="9579006" cy="5109986"/>
        </p:xfrm>
        <a:graphic>
          <a:graphicData uri="http://schemas.openxmlformats.org/drawingml/2006/table">
            <a:tbl>
              <a:tblPr firstRow="1"/>
              <a:tblGrid>
                <a:gridCol w="2929631">
                  <a:extLst>
                    <a:ext uri="{9D8B030D-6E8A-4147-A177-3AD203B41FA5}">
                      <a16:colId xmlns:a16="http://schemas.microsoft.com/office/drawing/2014/main" val="3011181688"/>
                    </a:ext>
                  </a:extLst>
                </a:gridCol>
                <a:gridCol w="1438183">
                  <a:extLst>
                    <a:ext uri="{9D8B030D-6E8A-4147-A177-3AD203B41FA5}">
                      <a16:colId xmlns:a16="http://schemas.microsoft.com/office/drawing/2014/main" val="2284587839"/>
                    </a:ext>
                  </a:extLst>
                </a:gridCol>
                <a:gridCol w="2334827">
                  <a:extLst>
                    <a:ext uri="{9D8B030D-6E8A-4147-A177-3AD203B41FA5}">
                      <a16:colId xmlns:a16="http://schemas.microsoft.com/office/drawing/2014/main" val="1498066222"/>
                    </a:ext>
                  </a:extLst>
                </a:gridCol>
                <a:gridCol w="2876365">
                  <a:extLst>
                    <a:ext uri="{9D8B030D-6E8A-4147-A177-3AD203B41FA5}">
                      <a16:colId xmlns:a16="http://schemas.microsoft.com/office/drawing/2014/main" val="3369192630"/>
                    </a:ext>
                  </a:extLst>
                </a:gridCol>
              </a:tblGrid>
              <a:tr h="719091">
                <a:tc>
                  <a:txBody>
                    <a:bodyPr/>
                    <a:lstStyle/>
                    <a:p>
                      <a:pPr algn="ctr"/>
                      <a:r>
                        <a:rPr lang="it-IT" dirty="0"/>
                        <a:t> </a:t>
                      </a:r>
                    </a:p>
                  </a:txBody>
                  <a:tcPr>
                    <a:lnL w="38100" cmpd="sng">
                      <a:solidFill>
                        <a:schemeClr val="bg1"/>
                      </a:solidFill>
                      <a:prstDash val="solid"/>
                    </a:lnL>
                    <a:lnR w="38100" cap="flat" cmpd="sng" algn="ctr">
                      <a:solidFill>
                        <a:schemeClr val="bg1"/>
                      </a:solidFill>
                      <a:prstDash val="solid"/>
                      <a:round/>
                      <a:headEnd type="none" w="med" len="med"/>
                      <a:tailEnd type="none" w="med" len="med"/>
                    </a:lnR>
                    <a:lnT w="38100" cmpd="sng">
                      <a:solidFill>
                        <a:schemeClr val="bg1"/>
                      </a:solidFill>
                      <a:prstDash val="solid"/>
                    </a:lnT>
                    <a:lnB w="38100" cap="flat" cmpd="sng" algn="ctr">
                      <a:solidFill>
                        <a:schemeClr val="bg1"/>
                      </a:solidFill>
                      <a:prstDash val="solid"/>
                      <a:round/>
                      <a:headEnd type="none" w="med" len="med"/>
                      <a:tailEnd type="none" w="med" len="med"/>
                    </a:lnB>
                  </a:tcPr>
                </a:tc>
                <a:tc gridSpan="2">
                  <a:txBody>
                    <a:bodyPr/>
                    <a:lstStyle/>
                    <a:p>
                      <a:pPr algn="ctr"/>
                      <a:r>
                        <a:rPr lang="it-IT" dirty="0"/>
                        <a:t>    </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hMerge="1">
                  <a:txBody>
                    <a:bodyPr/>
                    <a:lstStyle/>
                    <a:p>
                      <a:endParaRPr lang="it-IT"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endParaRPr lang="it-IT" dirty="0"/>
                    </a:p>
                  </a:txBody>
                  <a:tcPr>
                    <a:lnL w="38100" cap="flat" cmpd="sng" algn="ctr">
                      <a:solidFill>
                        <a:schemeClr val="bg1"/>
                      </a:solidFill>
                      <a:prstDash val="solid"/>
                      <a:round/>
                      <a:headEnd type="none" w="med" len="med"/>
                      <a:tailEnd type="none" w="med" len="med"/>
                    </a:lnL>
                    <a:lnR w="38100" cmpd="sng">
                      <a:solidFill>
                        <a:schemeClr val="bg1"/>
                      </a:solidFill>
                      <a:prstDash val="soli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81540196"/>
                  </a:ext>
                </a:extLst>
              </a:tr>
              <a:tr h="3293615">
                <a:tc>
                  <a:txBody>
                    <a:bodyPr/>
                    <a:lstStyle/>
                    <a:p>
                      <a:endParaRPr lang="it-IT"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endParaRPr lang="it-IT"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endParaRPr lang="it-IT"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endParaRPr lang="it-IT"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23058755"/>
                  </a:ext>
                </a:extLst>
              </a:tr>
              <a:tr h="355107">
                <a:tc>
                  <a:txBody>
                    <a:bodyPr/>
                    <a:lstStyle/>
                    <a:p>
                      <a:endParaRPr lang="it-IT"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endParaRPr lang="it-IT"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endParaRPr lang="it-IT"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endParaRPr lang="it-IT"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00102262"/>
                  </a:ext>
                </a:extLst>
              </a:tr>
              <a:tr h="353332">
                <a:tc>
                  <a:txBody>
                    <a:bodyPr/>
                    <a:lstStyle/>
                    <a:p>
                      <a:endParaRPr lang="it-IT"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gridSpan="2">
                  <a:txBody>
                    <a:bodyPr/>
                    <a:lstStyle/>
                    <a:p>
                      <a:endParaRPr lang="it-IT"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hMerge="1">
                  <a:txBody>
                    <a:bodyPr/>
                    <a:lstStyle/>
                    <a:p>
                      <a:endParaRPr lang="it-IT"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endParaRPr lang="it-IT"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54658217"/>
                  </a:ext>
                </a:extLst>
              </a:tr>
              <a:tr h="353332">
                <a:tc>
                  <a:txBody>
                    <a:bodyPr/>
                    <a:lstStyle/>
                    <a:p>
                      <a:endParaRPr lang="it-IT"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gridSpan="2">
                  <a:txBody>
                    <a:bodyPr/>
                    <a:lstStyle/>
                    <a:p>
                      <a:r>
                        <a:rPr lang="it-IT" dirty="0"/>
                        <a:t>Lezione di strumento e orchestra</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hMerge="1">
                  <a:txBody>
                    <a:bodyPr/>
                    <a:lstStyle/>
                    <a:p>
                      <a:endParaRPr lang="it-IT"/>
                    </a:p>
                  </a:txBody>
                  <a:tcPr/>
                </a:tc>
                <a:tc>
                  <a:txBody>
                    <a:bodyPr/>
                    <a:lstStyle/>
                    <a:p>
                      <a:r>
                        <a:rPr lang="it-IT" sz="1200" b="1" dirty="0"/>
                        <a:t>1 ora </a:t>
                      </a:r>
                      <a:r>
                        <a:rPr lang="it-IT" sz="1200" dirty="0"/>
                        <a:t>distribuita tra le 14.10 e le 18.30</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58851245"/>
                  </a:ext>
                </a:extLst>
              </a:tr>
            </a:tbl>
          </a:graphicData>
        </a:graphic>
      </p:graphicFrame>
      <p:graphicFrame>
        <p:nvGraphicFramePr>
          <p:cNvPr id="13" name="Tabella 12">
            <a:extLst>
              <a:ext uri="{FF2B5EF4-FFF2-40B4-BE49-F238E27FC236}">
                <a16:creationId xmlns:a16="http://schemas.microsoft.com/office/drawing/2014/main" id="{AF34337F-71E7-43E7-ACCF-237365D32245}"/>
              </a:ext>
            </a:extLst>
          </p:cNvPr>
          <p:cNvGraphicFramePr>
            <a:graphicFrameLocks noGrp="1"/>
          </p:cNvGraphicFramePr>
          <p:nvPr/>
        </p:nvGraphicFramePr>
        <p:xfrm>
          <a:off x="887767" y="1331650"/>
          <a:ext cx="9507984" cy="365760"/>
        </p:xfrm>
        <a:graphic>
          <a:graphicData uri="http://schemas.openxmlformats.org/drawingml/2006/table">
            <a:tbl>
              <a:tblPr/>
              <a:tblGrid>
                <a:gridCol w="9507984">
                  <a:extLst>
                    <a:ext uri="{9D8B030D-6E8A-4147-A177-3AD203B41FA5}">
                      <a16:colId xmlns:a16="http://schemas.microsoft.com/office/drawing/2014/main" val="1456769795"/>
                    </a:ext>
                  </a:extLst>
                </a:gridCol>
              </a:tblGrid>
              <a:tr h="319597">
                <a:tc>
                  <a:txBody>
                    <a:bodyPr/>
                    <a:lstStyle/>
                    <a:p>
                      <a:endParaRPr lang="it-IT" dirty="0"/>
                    </a:p>
                  </a:txBody>
                  <a:tcPr>
                    <a:lnL w="38100" cmpd="sng">
                      <a:solidFill>
                        <a:schemeClr val="bg1"/>
                      </a:solidFill>
                      <a:prstDash val="solid"/>
                    </a:lnL>
                    <a:lnR w="38100" cmpd="sng">
                      <a:solidFill>
                        <a:schemeClr val="bg1"/>
                      </a:solidFill>
                      <a:prstDash val="solid"/>
                    </a:lnR>
                    <a:lnT w="38100" cmpd="sng">
                      <a:solidFill>
                        <a:schemeClr val="bg1"/>
                      </a:solidFill>
                      <a:prstDash val="solid"/>
                    </a:lnT>
                    <a:lnB w="38100" cmpd="sng">
                      <a:solidFill>
                        <a:schemeClr val="bg1"/>
                      </a:solidFill>
                      <a:prstDash val="solid"/>
                    </a:lnB>
                  </a:tcPr>
                </a:tc>
                <a:extLst>
                  <a:ext uri="{0D108BD9-81ED-4DB2-BD59-A6C34878D82A}">
                    <a16:rowId xmlns:a16="http://schemas.microsoft.com/office/drawing/2014/main" val="569929436"/>
                  </a:ext>
                </a:extLst>
              </a:tr>
            </a:tbl>
          </a:graphicData>
        </a:graphic>
      </p:graphicFrame>
    </p:spTree>
    <p:extLst>
      <p:ext uri="{BB962C8B-B14F-4D97-AF65-F5344CB8AC3E}">
        <p14:creationId xmlns:p14="http://schemas.microsoft.com/office/powerpoint/2010/main" val="1585662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A637C5-86CD-495F-B3DC-7659E87F3335}"/>
              </a:ext>
            </a:extLst>
          </p:cNvPr>
          <p:cNvSpPr>
            <a:spLocks noGrp="1"/>
          </p:cNvSpPr>
          <p:nvPr>
            <p:ph type="title"/>
          </p:nvPr>
        </p:nvSpPr>
        <p:spPr>
          <a:effectLst>
            <a:glow rad="228600">
              <a:schemeClr val="accent1">
                <a:satMod val="175000"/>
                <a:alpha val="40000"/>
              </a:schemeClr>
            </a:glow>
            <a:outerShdw blurRad="50800" dist="38100" dir="2700000" algn="tl" rotWithShape="0">
              <a:prstClr val="black">
                <a:alpha val="40000"/>
              </a:prstClr>
            </a:outerShdw>
          </a:effectLst>
        </p:spPr>
        <p:txBody>
          <a:bodyPr/>
          <a:lstStyle/>
          <a:p>
            <a:r>
              <a:rPr lang="it-IT" dirty="0">
                <a:solidFill>
                  <a:srgbClr val="0070C0"/>
                </a:solidFill>
              </a:rPr>
              <a:t>Progetti educativi</a:t>
            </a:r>
          </a:p>
        </p:txBody>
      </p:sp>
      <p:sp>
        <p:nvSpPr>
          <p:cNvPr id="5" name="Segnaposto data 4">
            <a:extLst>
              <a:ext uri="{FF2B5EF4-FFF2-40B4-BE49-F238E27FC236}">
                <a16:creationId xmlns:a16="http://schemas.microsoft.com/office/drawing/2014/main" id="{4EE390A7-97D2-4B81-A545-B4BFDFFFD3B2}"/>
              </a:ext>
            </a:extLst>
          </p:cNvPr>
          <p:cNvSpPr>
            <a:spLocks noGrp="1"/>
          </p:cNvSpPr>
          <p:nvPr>
            <p:ph type="dt" sz="half" idx="10"/>
          </p:nvPr>
        </p:nvSpPr>
        <p:spPr/>
        <p:txBody>
          <a:bodyPr/>
          <a:lstStyle/>
          <a:p>
            <a:pPr rtl="0"/>
            <a:fld id="{5BD466EC-ACF2-4AF5-A2DE-2C9D1A6828FD}" type="datetime1">
              <a:rPr lang="it-IT" smtClean="0"/>
              <a:t>29/12/2020</a:t>
            </a:fld>
            <a:endParaRPr lang="en-US"/>
          </a:p>
        </p:txBody>
      </p:sp>
      <p:pic>
        <p:nvPicPr>
          <p:cNvPr id="2050" name="Picture 2">
            <a:extLst>
              <a:ext uri="{FF2B5EF4-FFF2-40B4-BE49-F238E27FC236}">
                <a16:creationId xmlns:a16="http://schemas.microsoft.com/office/drawing/2014/main" id="{320B3B57-B830-4D85-BE1D-33A6D011D86E}"/>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180799" y="4227202"/>
            <a:ext cx="1676400" cy="161534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BC96E967-4C2B-424E-AA14-950DB76FF8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228" y="1740828"/>
            <a:ext cx="2243802"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isultati immagini per immagini educazione salute">
            <a:extLst>
              <a:ext uri="{FF2B5EF4-FFF2-40B4-BE49-F238E27FC236}">
                <a16:creationId xmlns:a16="http://schemas.microsoft.com/office/drawing/2014/main" id="{AC458482-1B9F-49E8-9988-9371CD391E74}"/>
              </a:ext>
            </a:extLst>
          </p:cNvPr>
          <p:cNvPicPr>
            <a:picLocks noGrp="1" noChangeAspect="1" noChangeArrowheads="1"/>
          </p:cNvPicPr>
          <p:nvPr>
            <p:ph sz="half" idx="2"/>
          </p:nvPr>
        </p:nvPicPr>
        <p:blipFill>
          <a:blip r:embed="rId4" cstate="hqprint">
            <a:extLst>
              <a:ext uri="{28A0092B-C50C-407E-A947-70E740481C1C}">
                <a14:useLocalDpi xmlns:a14="http://schemas.microsoft.com/office/drawing/2010/main" val="0"/>
              </a:ext>
            </a:extLst>
          </a:blip>
          <a:srcRect/>
          <a:stretch>
            <a:fillRect/>
          </a:stretch>
        </p:blipFill>
        <p:spPr bwMode="auto">
          <a:xfrm>
            <a:off x="3297856" y="1749098"/>
            <a:ext cx="2187575" cy="1371600"/>
          </a:xfrm>
          <a:prstGeom prst="rect">
            <a:avLst/>
          </a:prstGeom>
          <a:noFill/>
          <a:ln w="19050">
            <a:solidFill>
              <a:srgbClr val="C00000"/>
            </a:solidFill>
          </a:ln>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27FD7F7D-4147-4CEE-93E3-DE60D885FE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425" y="4210662"/>
            <a:ext cx="2023745" cy="1701598"/>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16C0E6C4-83CA-420A-96D8-1BC2A02201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5827" y="3780190"/>
            <a:ext cx="2190750" cy="20859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ella 6">
            <a:extLst>
              <a:ext uri="{FF2B5EF4-FFF2-40B4-BE49-F238E27FC236}">
                <a16:creationId xmlns:a16="http://schemas.microsoft.com/office/drawing/2014/main" id="{C3D29FA2-557A-4E14-AD37-4425EEEB7429}"/>
              </a:ext>
            </a:extLst>
          </p:cNvPr>
          <p:cNvGraphicFramePr>
            <a:graphicFrameLocks noGrp="1"/>
          </p:cNvGraphicFramePr>
          <p:nvPr>
            <p:extLst>
              <p:ext uri="{D42A27DB-BD31-4B8C-83A1-F6EECF244321}">
                <p14:modId xmlns:p14="http://schemas.microsoft.com/office/powerpoint/2010/main" val="1379538613"/>
              </p:ext>
            </p:extLst>
          </p:nvPr>
        </p:nvGraphicFramePr>
        <p:xfrm>
          <a:off x="3180799" y="5989989"/>
          <a:ext cx="1676399" cy="365760"/>
        </p:xfrm>
        <a:graphic>
          <a:graphicData uri="http://schemas.openxmlformats.org/drawingml/2006/table">
            <a:tbl>
              <a:tblPr firstRow="1" bandRow="1">
                <a:tableStyleId>{5C22544A-7EE6-4342-B048-85BDC9FD1C3A}</a:tableStyleId>
              </a:tblPr>
              <a:tblGrid>
                <a:gridCol w="1676399">
                  <a:extLst>
                    <a:ext uri="{9D8B030D-6E8A-4147-A177-3AD203B41FA5}">
                      <a16:colId xmlns:a16="http://schemas.microsoft.com/office/drawing/2014/main" val="3799097736"/>
                    </a:ext>
                  </a:extLst>
                </a:gridCol>
              </a:tblGrid>
              <a:tr h="0">
                <a:tc>
                  <a:txBody>
                    <a:bodyPr/>
                    <a:lstStyle/>
                    <a:p>
                      <a:r>
                        <a:rPr lang="it-IT" dirty="0"/>
                        <a:t>Legalità </a:t>
                      </a:r>
                    </a:p>
                  </a:txBody>
                  <a:tcPr/>
                </a:tc>
                <a:extLst>
                  <a:ext uri="{0D108BD9-81ED-4DB2-BD59-A6C34878D82A}">
                    <a16:rowId xmlns:a16="http://schemas.microsoft.com/office/drawing/2014/main" val="1953260457"/>
                  </a:ext>
                </a:extLst>
              </a:tr>
            </a:tbl>
          </a:graphicData>
        </a:graphic>
      </p:graphicFrame>
      <p:graphicFrame>
        <p:nvGraphicFramePr>
          <p:cNvPr id="18" name="Tabella 6">
            <a:extLst>
              <a:ext uri="{FF2B5EF4-FFF2-40B4-BE49-F238E27FC236}">
                <a16:creationId xmlns:a16="http://schemas.microsoft.com/office/drawing/2014/main" id="{58CDF386-9D2B-4039-B3D8-160C6E4579A6}"/>
              </a:ext>
            </a:extLst>
          </p:cNvPr>
          <p:cNvGraphicFramePr>
            <a:graphicFrameLocks noGrp="1"/>
          </p:cNvGraphicFramePr>
          <p:nvPr>
            <p:extLst>
              <p:ext uri="{D42A27DB-BD31-4B8C-83A1-F6EECF244321}">
                <p14:modId xmlns:p14="http://schemas.microsoft.com/office/powerpoint/2010/main" val="320608603"/>
              </p:ext>
            </p:extLst>
          </p:nvPr>
        </p:nvGraphicFramePr>
        <p:xfrm>
          <a:off x="893228" y="3201179"/>
          <a:ext cx="1676399" cy="401170"/>
        </p:xfrm>
        <a:graphic>
          <a:graphicData uri="http://schemas.openxmlformats.org/drawingml/2006/table">
            <a:tbl>
              <a:tblPr firstRow="1" bandRow="1">
                <a:tableStyleId>{5C22544A-7EE6-4342-B048-85BDC9FD1C3A}</a:tableStyleId>
              </a:tblPr>
              <a:tblGrid>
                <a:gridCol w="1676399">
                  <a:extLst>
                    <a:ext uri="{9D8B030D-6E8A-4147-A177-3AD203B41FA5}">
                      <a16:colId xmlns:a16="http://schemas.microsoft.com/office/drawing/2014/main" val="3799097736"/>
                    </a:ext>
                  </a:extLst>
                </a:gridCol>
              </a:tblGrid>
              <a:tr h="401170">
                <a:tc>
                  <a:txBody>
                    <a:bodyPr/>
                    <a:lstStyle/>
                    <a:p>
                      <a:r>
                        <a:rPr lang="it-IT" dirty="0"/>
                        <a:t>Ambiente </a:t>
                      </a:r>
                    </a:p>
                  </a:txBody>
                  <a:tcPr/>
                </a:tc>
                <a:extLst>
                  <a:ext uri="{0D108BD9-81ED-4DB2-BD59-A6C34878D82A}">
                    <a16:rowId xmlns:a16="http://schemas.microsoft.com/office/drawing/2014/main" val="1953260457"/>
                  </a:ext>
                </a:extLst>
              </a:tr>
            </a:tbl>
          </a:graphicData>
        </a:graphic>
      </p:graphicFrame>
      <p:graphicFrame>
        <p:nvGraphicFramePr>
          <p:cNvPr id="19" name="Tabella 6">
            <a:extLst>
              <a:ext uri="{FF2B5EF4-FFF2-40B4-BE49-F238E27FC236}">
                <a16:creationId xmlns:a16="http://schemas.microsoft.com/office/drawing/2014/main" id="{ACBF3262-3F23-499A-968A-474FC60A1E26}"/>
              </a:ext>
            </a:extLst>
          </p:cNvPr>
          <p:cNvGraphicFramePr>
            <a:graphicFrameLocks noGrp="1"/>
          </p:cNvGraphicFramePr>
          <p:nvPr>
            <p:extLst>
              <p:ext uri="{D42A27DB-BD31-4B8C-83A1-F6EECF244321}">
                <p14:modId xmlns:p14="http://schemas.microsoft.com/office/powerpoint/2010/main" val="4044315519"/>
              </p:ext>
            </p:extLst>
          </p:nvPr>
        </p:nvGraphicFramePr>
        <p:xfrm>
          <a:off x="3293271" y="3237540"/>
          <a:ext cx="1676399" cy="401170"/>
        </p:xfrm>
        <a:graphic>
          <a:graphicData uri="http://schemas.openxmlformats.org/drawingml/2006/table">
            <a:tbl>
              <a:tblPr firstRow="1" bandRow="1">
                <a:tableStyleId>{5C22544A-7EE6-4342-B048-85BDC9FD1C3A}</a:tableStyleId>
              </a:tblPr>
              <a:tblGrid>
                <a:gridCol w="1676399">
                  <a:extLst>
                    <a:ext uri="{9D8B030D-6E8A-4147-A177-3AD203B41FA5}">
                      <a16:colId xmlns:a16="http://schemas.microsoft.com/office/drawing/2014/main" val="3799097736"/>
                    </a:ext>
                  </a:extLst>
                </a:gridCol>
              </a:tblGrid>
              <a:tr h="401170">
                <a:tc>
                  <a:txBody>
                    <a:bodyPr/>
                    <a:lstStyle/>
                    <a:p>
                      <a:r>
                        <a:rPr lang="it-IT" dirty="0"/>
                        <a:t>Salute</a:t>
                      </a:r>
                    </a:p>
                  </a:txBody>
                  <a:tcPr/>
                </a:tc>
                <a:extLst>
                  <a:ext uri="{0D108BD9-81ED-4DB2-BD59-A6C34878D82A}">
                    <a16:rowId xmlns:a16="http://schemas.microsoft.com/office/drawing/2014/main" val="1953260457"/>
                  </a:ext>
                </a:extLst>
              </a:tr>
            </a:tbl>
          </a:graphicData>
        </a:graphic>
      </p:graphicFrame>
      <p:graphicFrame>
        <p:nvGraphicFramePr>
          <p:cNvPr id="20" name="Tabella 6">
            <a:extLst>
              <a:ext uri="{FF2B5EF4-FFF2-40B4-BE49-F238E27FC236}">
                <a16:creationId xmlns:a16="http://schemas.microsoft.com/office/drawing/2014/main" id="{7027A504-1A52-4B08-A11E-4D0082FDEB99}"/>
              </a:ext>
            </a:extLst>
          </p:cNvPr>
          <p:cNvGraphicFramePr>
            <a:graphicFrameLocks noGrp="1"/>
          </p:cNvGraphicFramePr>
          <p:nvPr>
            <p:extLst>
              <p:ext uri="{D42A27DB-BD31-4B8C-83A1-F6EECF244321}">
                <p14:modId xmlns:p14="http://schemas.microsoft.com/office/powerpoint/2010/main" val="1690225589"/>
              </p:ext>
            </p:extLst>
          </p:nvPr>
        </p:nvGraphicFramePr>
        <p:xfrm>
          <a:off x="5255827" y="5917384"/>
          <a:ext cx="2190750" cy="426720"/>
        </p:xfrm>
        <a:graphic>
          <a:graphicData uri="http://schemas.openxmlformats.org/drawingml/2006/table">
            <a:tbl>
              <a:tblPr firstRow="1" bandRow="1">
                <a:tableStyleId>{5C22544A-7EE6-4342-B048-85BDC9FD1C3A}</a:tableStyleId>
              </a:tblPr>
              <a:tblGrid>
                <a:gridCol w="2190750">
                  <a:extLst>
                    <a:ext uri="{9D8B030D-6E8A-4147-A177-3AD203B41FA5}">
                      <a16:colId xmlns:a16="http://schemas.microsoft.com/office/drawing/2014/main" val="3799097736"/>
                    </a:ext>
                  </a:extLst>
                </a:gridCol>
              </a:tblGrid>
              <a:tr h="376488">
                <a:tc>
                  <a:txBody>
                    <a:bodyPr/>
                    <a:lstStyle/>
                    <a:p>
                      <a:r>
                        <a:rPr lang="it-IT" sz="1100" dirty="0"/>
                        <a:t>Educazione alla salvaguardia del patrimonio architettonico</a:t>
                      </a:r>
                    </a:p>
                  </a:txBody>
                  <a:tcPr/>
                </a:tc>
                <a:extLst>
                  <a:ext uri="{0D108BD9-81ED-4DB2-BD59-A6C34878D82A}">
                    <a16:rowId xmlns:a16="http://schemas.microsoft.com/office/drawing/2014/main" val="1953260457"/>
                  </a:ext>
                </a:extLst>
              </a:tr>
            </a:tbl>
          </a:graphicData>
        </a:graphic>
      </p:graphicFrame>
      <p:graphicFrame>
        <p:nvGraphicFramePr>
          <p:cNvPr id="21" name="Tabella 6">
            <a:extLst>
              <a:ext uri="{FF2B5EF4-FFF2-40B4-BE49-F238E27FC236}">
                <a16:creationId xmlns:a16="http://schemas.microsoft.com/office/drawing/2014/main" id="{28719259-5F8D-4264-80A7-BA297F601C49}"/>
              </a:ext>
            </a:extLst>
          </p:cNvPr>
          <p:cNvGraphicFramePr>
            <a:graphicFrameLocks noGrp="1"/>
          </p:cNvGraphicFramePr>
          <p:nvPr>
            <p:extLst>
              <p:ext uri="{D42A27DB-BD31-4B8C-83A1-F6EECF244321}">
                <p14:modId xmlns:p14="http://schemas.microsoft.com/office/powerpoint/2010/main" val="2271912231"/>
              </p:ext>
            </p:extLst>
          </p:nvPr>
        </p:nvGraphicFramePr>
        <p:xfrm>
          <a:off x="7822098" y="5913023"/>
          <a:ext cx="2552700" cy="401170"/>
        </p:xfrm>
        <a:graphic>
          <a:graphicData uri="http://schemas.openxmlformats.org/drawingml/2006/table">
            <a:tbl>
              <a:tblPr firstRow="1" bandRow="1">
                <a:tableStyleId>{5C22544A-7EE6-4342-B048-85BDC9FD1C3A}</a:tableStyleId>
              </a:tblPr>
              <a:tblGrid>
                <a:gridCol w="2552700">
                  <a:extLst>
                    <a:ext uri="{9D8B030D-6E8A-4147-A177-3AD203B41FA5}">
                      <a16:colId xmlns:a16="http://schemas.microsoft.com/office/drawing/2014/main" val="3799097736"/>
                    </a:ext>
                  </a:extLst>
                </a:gridCol>
              </a:tblGrid>
              <a:tr h="401170">
                <a:tc>
                  <a:txBody>
                    <a:bodyPr/>
                    <a:lstStyle/>
                    <a:p>
                      <a:r>
                        <a:rPr lang="it-IT" dirty="0"/>
                        <a:t>Pari opportunità</a:t>
                      </a:r>
                    </a:p>
                  </a:txBody>
                  <a:tcPr/>
                </a:tc>
                <a:extLst>
                  <a:ext uri="{0D108BD9-81ED-4DB2-BD59-A6C34878D82A}">
                    <a16:rowId xmlns:a16="http://schemas.microsoft.com/office/drawing/2014/main" val="1953260457"/>
                  </a:ext>
                </a:extLst>
              </a:tr>
            </a:tbl>
          </a:graphicData>
        </a:graphic>
      </p:graphicFrame>
      <p:graphicFrame>
        <p:nvGraphicFramePr>
          <p:cNvPr id="22" name="Tabella 6">
            <a:extLst>
              <a:ext uri="{FF2B5EF4-FFF2-40B4-BE49-F238E27FC236}">
                <a16:creationId xmlns:a16="http://schemas.microsoft.com/office/drawing/2014/main" id="{1CF6657C-2E06-49A9-A279-5D66A760066D}"/>
              </a:ext>
            </a:extLst>
          </p:cNvPr>
          <p:cNvGraphicFramePr>
            <a:graphicFrameLocks noGrp="1"/>
          </p:cNvGraphicFramePr>
          <p:nvPr>
            <p:extLst>
              <p:ext uri="{D42A27DB-BD31-4B8C-83A1-F6EECF244321}">
                <p14:modId xmlns:p14="http://schemas.microsoft.com/office/powerpoint/2010/main" val="626637916"/>
              </p:ext>
            </p:extLst>
          </p:nvPr>
        </p:nvGraphicFramePr>
        <p:xfrm>
          <a:off x="775165" y="5989989"/>
          <a:ext cx="2007005" cy="365760"/>
        </p:xfrm>
        <a:graphic>
          <a:graphicData uri="http://schemas.openxmlformats.org/drawingml/2006/table">
            <a:tbl>
              <a:tblPr firstRow="1" bandRow="1">
                <a:tableStyleId>{5C22544A-7EE6-4342-B048-85BDC9FD1C3A}</a:tableStyleId>
              </a:tblPr>
              <a:tblGrid>
                <a:gridCol w="2007005">
                  <a:extLst>
                    <a:ext uri="{9D8B030D-6E8A-4147-A177-3AD203B41FA5}">
                      <a16:colId xmlns:a16="http://schemas.microsoft.com/office/drawing/2014/main" val="3799097736"/>
                    </a:ext>
                  </a:extLst>
                </a:gridCol>
              </a:tblGrid>
              <a:tr h="0">
                <a:tc>
                  <a:txBody>
                    <a:bodyPr/>
                    <a:lstStyle/>
                    <a:p>
                      <a:r>
                        <a:rPr lang="it-IT" dirty="0"/>
                        <a:t>Sicurezza </a:t>
                      </a:r>
                    </a:p>
                  </a:txBody>
                  <a:tcPr/>
                </a:tc>
                <a:extLst>
                  <a:ext uri="{0D108BD9-81ED-4DB2-BD59-A6C34878D82A}">
                    <a16:rowId xmlns:a16="http://schemas.microsoft.com/office/drawing/2014/main" val="1953260457"/>
                  </a:ext>
                </a:extLst>
              </a:tr>
            </a:tbl>
          </a:graphicData>
        </a:graphic>
      </p:graphicFrame>
      <p:pic>
        <p:nvPicPr>
          <p:cNvPr id="1026" name="Picture 2" descr="Immagini Parita Dei Sessi | Vettori Gratuiti, Foto Stock e PSD">
            <a:extLst>
              <a:ext uri="{FF2B5EF4-FFF2-40B4-BE49-F238E27FC236}">
                <a16:creationId xmlns:a16="http://schemas.microsoft.com/office/drawing/2014/main" id="{D0DDB73A-9198-4C76-82C7-FC8F4904B6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68711" y="3774289"/>
            <a:ext cx="2506087" cy="2009426"/>
          </a:xfrm>
          <a:prstGeom prst="rect">
            <a:avLst/>
          </a:prstGeom>
          <a:noFill/>
          <a:ln w="12700">
            <a:solidFill>
              <a:srgbClr val="C00000"/>
            </a:solidFill>
          </a:ln>
          <a:extLst>
            <a:ext uri="{909E8E84-426E-40DD-AFC4-6F175D3DCCD1}">
              <a14:hiddenFill xmlns:a14="http://schemas.microsoft.com/office/drawing/2010/main">
                <a:solidFill>
                  <a:srgbClr val="FFFFFF"/>
                </a:solidFill>
              </a14:hiddenFill>
            </a:ext>
          </a:extLst>
        </p:spPr>
      </p:pic>
      <p:pic>
        <p:nvPicPr>
          <p:cNvPr id="3" name="Picture 2" descr="Accoglienza scuola infanzia Insegnante con alunni - TuttoDisegni.com">
            <a:extLst>
              <a:ext uri="{FF2B5EF4-FFF2-40B4-BE49-F238E27FC236}">
                <a16:creationId xmlns:a16="http://schemas.microsoft.com/office/drawing/2014/main" id="{56BF1E9D-6A65-4C3C-9A02-F72A54FDF28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92036" y="545257"/>
            <a:ext cx="1608853" cy="240768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4" name="Tabella 6">
            <a:extLst>
              <a:ext uri="{FF2B5EF4-FFF2-40B4-BE49-F238E27FC236}">
                <a16:creationId xmlns:a16="http://schemas.microsoft.com/office/drawing/2014/main" id="{9C83051D-A00F-494F-A81A-6313E950F5BA}"/>
              </a:ext>
            </a:extLst>
          </p:cNvPr>
          <p:cNvGraphicFramePr>
            <a:graphicFrameLocks noGrp="1"/>
          </p:cNvGraphicFramePr>
          <p:nvPr>
            <p:extLst>
              <p:ext uri="{D42A27DB-BD31-4B8C-83A1-F6EECF244321}">
                <p14:modId xmlns:p14="http://schemas.microsoft.com/office/powerpoint/2010/main" val="3820494584"/>
              </p:ext>
            </p:extLst>
          </p:nvPr>
        </p:nvGraphicFramePr>
        <p:xfrm>
          <a:off x="5824490" y="3072365"/>
          <a:ext cx="1676399" cy="365760"/>
        </p:xfrm>
        <a:graphic>
          <a:graphicData uri="http://schemas.openxmlformats.org/drawingml/2006/table">
            <a:tbl>
              <a:tblPr firstRow="1" bandRow="1">
                <a:tableStyleId>{5C22544A-7EE6-4342-B048-85BDC9FD1C3A}</a:tableStyleId>
              </a:tblPr>
              <a:tblGrid>
                <a:gridCol w="1676399">
                  <a:extLst>
                    <a:ext uri="{9D8B030D-6E8A-4147-A177-3AD203B41FA5}">
                      <a16:colId xmlns:a16="http://schemas.microsoft.com/office/drawing/2014/main" val="3799097736"/>
                    </a:ext>
                  </a:extLst>
                </a:gridCol>
              </a:tblGrid>
              <a:tr h="0">
                <a:tc>
                  <a:txBody>
                    <a:bodyPr/>
                    <a:lstStyle/>
                    <a:p>
                      <a:r>
                        <a:rPr lang="it-IT" dirty="0"/>
                        <a:t>Accoglienza  </a:t>
                      </a:r>
                    </a:p>
                  </a:txBody>
                  <a:tcPr/>
                </a:tc>
                <a:extLst>
                  <a:ext uri="{0D108BD9-81ED-4DB2-BD59-A6C34878D82A}">
                    <a16:rowId xmlns:a16="http://schemas.microsoft.com/office/drawing/2014/main" val="1953260457"/>
                  </a:ext>
                </a:extLst>
              </a:tr>
            </a:tbl>
          </a:graphicData>
        </a:graphic>
      </p:graphicFrame>
      <p:pic>
        <p:nvPicPr>
          <p:cNvPr id="1028" name="Picture 4" descr="Orientamento per le classe terze Fincato">
            <a:extLst>
              <a:ext uri="{FF2B5EF4-FFF2-40B4-BE49-F238E27FC236}">
                <a16:creationId xmlns:a16="http://schemas.microsoft.com/office/drawing/2014/main" id="{BEC9595C-F267-44B2-BF86-458A48862E1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74460" y="2411756"/>
            <a:ext cx="2847974" cy="11224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stituto Comprensivo Vicinanza - Salerno - HOME">
            <a:extLst>
              <a:ext uri="{FF2B5EF4-FFF2-40B4-BE49-F238E27FC236}">
                <a16:creationId xmlns:a16="http://schemas.microsoft.com/office/drawing/2014/main" id="{873F1CDC-373D-4113-80A9-BB41EBDAFBC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74460" y="642681"/>
            <a:ext cx="2847975"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87006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data 2">
            <a:extLst>
              <a:ext uri="{FF2B5EF4-FFF2-40B4-BE49-F238E27FC236}">
                <a16:creationId xmlns:a16="http://schemas.microsoft.com/office/drawing/2014/main" id="{92B9781E-01B3-4CBF-A845-BAF9BEA3C16D}"/>
              </a:ext>
            </a:extLst>
          </p:cNvPr>
          <p:cNvSpPr>
            <a:spLocks noGrp="1"/>
          </p:cNvSpPr>
          <p:nvPr>
            <p:ph type="dt" sz="half" idx="10"/>
          </p:nvPr>
        </p:nvSpPr>
        <p:spPr/>
        <p:txBody>
          <a:bodyPr/>
          <a:lstStyle/>
          <a:p>
            <a:pPr rtl="0"/>
            <a:fld id="{3D5E0B24-8B1C-463E-9C62-AF58AAE602D6}" type="datetime1">
              <a:rPr lang="it-IT" smtClean="0"/>
              <a:t>29/12/2020</a:t>
            </a:fld>
            <a:endParaRPr lang="en-US" dirty="0"/>
          </a:p>
        </p:txBody>
      </p:sp>
      <p:sp>
        <p:nvSpPr>
          <p:cNvPr id="4" name="Titolo 3">
            <a:extLst>
              <a:ext uri="{FF2B5EF4-FFF2-40B4-BE49-F238E27FC236}">
                <a16:creationId xmlns:a16="http://schemas.microsoft.com/office/drawing/2014/main" id="{6C4382F6-6FB4-4069-A097-2F1AAFC978D1}"/>
              </a:ext>
            </a:extLst>
          </p:cNvPr>
          <p:cNvSpPr>
            <a:spLocks noGrp="1"/>
          </p:cNvSpPr>
          <p:nvPr>
            <p:ph type="title"/>
          </p:nvPr>
        </p:nvSpPr>
        <p:spPr>
          <a:effectLst>
            <a:outerShdw blurRad="50800" dist="38100" dir="5400000" algn="t" rotWithShape="0">
              <a:prstClr val="black">
                <a:alpha val="40000"/>
              </a:prstClr>
            </a:outerShdw>
          </a:effectLst>
        </p:spPr>
        <p:txBody>
          <a:bodyPr/>
          <a:lstStyle/>
          <a:p>
            <a:r>
              <a:rPr lang="it-IT" b="1" dirty="0">
                <a:solidFill>
                  <a:srgbClr val="0070C0"/>
                </a:solidFill>
              </a:rPr>
              <a:t>Concorsi ed iniziative</a:t>
            </a:r>
          </a:p>
        </p:txBody>
      </p:sp>
      <p:sp>
        <p:nvSpPr>
          <p:cNvPr id="5" name="Segnaposto testo 4">
            <a:extLst>
              <a:ext uri="{FF2B5EF4-FFF2-40B4-BE49-F238E27FC236}">
                <a16:creationId xmlns:a16="http://schemas.microsoft.com/office/drawing/2014/main" id="{B3AF0A0B-71D6-4C48-80C7-D1FF850DDBFD}"/>
              </a:ext>
            </a:extLst>
          </p:cNvPr>
          <p:cNvSpPr>
            <a:spLocks noGrp="1"/>
          </p:cNvSpPr>
          <p:nvPr>
            <p:ph type="body" sz="half" idx="2"/>
          </p:nvPr>
        </p:nvSpPr>
        <p:spPr>
          <a:xfrm>
            <a:off x="8477250" y="2386584"/>
            <a:ext cx="3144774" cy="3511296"/>
          </a:xfrm>
        </p:spPr>
        <p:txBody>
          <a:bodyPr>
            <a:normAutofit fontScale="85000" lnSpcReduction="10000"/>
          </a:bodyPr>
          <a:lstStyle/>
          <a:p>
            <a:pPr marL="285750" indent="-285750">
              <a:buFont typeface="Wingdings" panose="05000000000000000000" pitchFamily="2" charset="2"/>
              <a:buChar char="ü"/>
            </a:pPr>
            <a:r>
              <a:rPr lang="it-IT" dirty="0"/>
              <a:t>Giochi matematici del Mediterraneo</a:t>
            </a:r>
          </a:p>
          <a:p>
            <a:pPr marL="285750" indent="-285750">
              <a:buFont typeface="Wingdings" panose="05000000000000000000" pitchFamily="2" charset="2"/>
              <a:buChar char="ü"/>
            </a:pPr>
            <a:r>
              <a:rPr lang="it-IT" dirty="0"/>
              <a:t>Giochi matematici Bocconi</a:t>
            </a:r>
          </a:p>
          <a:p>
            <a:pPr marL="285750" indent="-285750">
              <a:buFont typeface="Wingdings" panose="05000000000000000000" pitchFamily="2" charset="2"/>
              <a:buChar char="ü"/>
            </a:pPr>
            <a:r>
              <a:rPr lang="it-IT" dirty="0"/>
              <a:t>Giochi di Informatica e Coding</a:t>
            </a:r>
          </a:p>
          <a:p>
            <a:pPr marL="285750" indent="-285750">
              <a:buFont typeface="Wingdings" panose="05000000000000000000" pitchFamily="2" charset="2"/>
              <a:buChar char="ü"/>
            </a:pPr>
            <a:r>
              <a:rPr lang="it-IT" dirty="0"/>
              <a:t>The Big challenge                        </a:t>
            </a:r>
            <a:r>
              <a:rPr lang="it-IT" sz="1200" i="1" dirty="0"/>
              <a:t>concorso online di lingua inglese</a:t>
            </a:r>
          </a:p>
          <a:p>
            <a:pPr marL="285750" indent="-285750">
              <a:buFont typeface="Wingdings" panose="05000000000000000000" pitchFamily="2" charset="2"/>
              <a:buChar char="ü"/>
            </a:pPr>
            <a:r>
              <a:rPr lang="it-IT" dirty="0"/>
              <a:t>Certificazione  Cambridge</a:t>
            </a:r>
          </a:p>
          <a:p>
            <a:pPr marL="285750" indent="-285750">
              <a:buFont typeface="Wingdings" panose="05000000000000000000" pitchFamily="2" charset="2"/>
              <a:buChar char="ü"/>
            </a:pPr>
            <a:r>
              <a:rPr lang="it-IT" dirty="0"/>
              <a:t>Giochi Sportivi studenteschi</a:t>
            </a:r>
          </a:p>
          <a:p>
            <a:pPr marL="285750" indent="-285750">
              <a:buFont typeface="Wingdings" panose="05000000000000000000" pitchFamily="2" charset="2"/>
              <a:buChar char="ü"/>
            </a:pPr>
            <a:r>
              <a:rPr lang="it-IT" dirty="0"/>
              <a:t>Concorsi musicali</a:t>
            </a:r>
          </a:p>
          <a:p>
            <a:pPr marL="285750" indent="-285750">
              <a:buFont typeface="Wingdings" panose="05000000000000000000" pitchFamily="2" charset="2"/>
              <a:buChar char="ü"/>
            </a:pPr>
            <a:r>
              <a:rPr lang="it-IT" dirty="0"/>
              <a:t># Io leggo perché</a:t>
            </a:r>
          </a:p>
          <a:p>
            <a:pPr marL="285750" indent="-285750">
              <a:buFont typeface="Wingdings" panose="05000000000000000000" pitchFamily="2" charset="2"/>
              <a:buChar char="ü"/>
            </a:pPr>
            <a:r>
              <a:rPr lang="it-IT" dirty="0"/>
              <a:t>Il giardino delle giuste e dei giusti</a:t>
            </a:r>
          </a:p>
        </p:txBody>
      </p:sp>
      <p:pic>
        <p:nvPicPr>
          <p:cNvPr id="6" name="Picture 2" descr="Giochi Matematici XI edizione | Accademiamatematica">
            <a:extLst>
              <a:ext uri="{FF2B5EF4-FFF2-40B4-BE49-F238E27FC236}">
                <a16:creationId xmlns:a16="http://schemas.microsoft.com/office/drawing/2014/main" id="{DD2F2C9A-3751-4F9D-A33B-7FD789281287}"/>
              </a:ext>
            </a:extLst>
          </p:cNvPr>
          <p:cNvPicPr>
            <a:picLocks noGrp="1" noChangeAspect="1" noChangeArrowheads="1"/>
          </p:cNvPicPr>
          <p:nvPr>
            <p:ph type="pic" idx="1"/>
          </p:nvPr>
        </p:nvPicPr>
        <p:blipFill>
          <a:blip r:embed="rId2" cstate="hqprint">
            <a:extLst>
              <a:ext uri="{28A0092B-C50C-407E-A947-70E740481C1C}">
                <a14:useLocalDpi xmlns:a14="http://schemas.microsoft.com/office/drawing/2010/main" val="0"/>
              </a:ext>
            </a:extLst>
          </a:blip>
          <a:srcRect l="17705" r="17705"/>
          <a:stretch>
            <a:fillRect/>
          </a:stretch>
        </p:blipFill>
        <p:spPr bwMode="auto">
          <a:xfrm>
            <a:off x="224531" y="160404"/>
            <a:ext cx="2518669" cy="20890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omunicazioni Docenti 2016-17">
            <a:extLst>
              <a:ext uri="{FF2B5EF4-FFF2-40B4-BE49-F238E27FC236}">
                <a16:creationId xmlns:a16="http://schemas.microsoft.com/office/drawing/2014/main" id="{9FFC9768-C454-4FC4-AE5F-41F6B99DE9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1704" y="369018"/>
            <a:ext cx="4876800" cy="1618526"/>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pic>
        <p:nvPicPr>
          <p:cNvPr id="8" name="Picture 6" descr="Städtisches Gymnasium Kamen">
            <a:extLst>
              <a:ext uri="{FF2B5EF4-FFF2-40B4-BE49-F238E27FC236}">
                <a16:creationId xmlns:a16="http://schemas.microsoft.com/office/drawing/2014/main" id="{B29FB8C8-FD06-4BE6-9888-F2F6EAC3C0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5142" y="4653922"/>
            <a:ext cx="2646351" cy="197488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OLEGGOPERCHÉ - Home page">
            <a:extLst>
              <a:ext uri="{FF2B5EF4-FFF2-40B4-BE49-F238E27FC236}">
                <a16:creationId xmlns:a16="http://schemas.microsoft.com/office/drawing/2014/main" id="{DD583298-C719-4ACD-9C5F-F1D0F8C062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2531" y="2105770"/>
            <a:ext cx="4609345" cy="228560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magine correlata">
            <a:extLst>
              <a:ext uri="{FF2B5EF4-FFF2-40B4-BE49-F238E27FC236}">
                <a16:creationId xmlns:a16="http://schemas.microsoft.com/office/drawing/2014/main" id="{22D2A1BF-291E-443E-BB05-FD5D3B97A322}"/>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224531" y="2360166"/>
            <a:ext cx="2518669" cy="1499625"/>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pic>
        <p:nvPicPr>
          <p:cNvPr id="3082" name="Picture 10" descr="Giochi Sportivi Studenteschi, tutte le finali">
            <a:extLst>
              <a:ext uri="{FF2B5EF4-FFF2-40B4-BE49-F238E27FC236}">
                <a16:creationId xmlns:a16="http://schemas.microsoft.com/office/drawing/2014/main" id="{8C6A5F0E-8D78-4DA1-86B1-211C1ED22B1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683" y="5531094"/>
            <a:ext cx="2631516" cy="1154137"/>
          </a:xfrm>
          <a:prstGeom prst="rect">
            <a:avLst/>
          </a:prstGeom>
          <a:noFill/>
          <a:ln>
            <a:solidFill>
              <a:srgbClr val="92D050"/>
            </a:solidFill>
          </a:ln>
          <a:extLst>
            <a:ext uri="{909E8E84-426E-40DD-AFC4-6F175D3DCCD1}">
              <a14:hiddenFill xmlns:a14="http://schemas.microsoft.com/office/drawing/2010/main">
                <a:solidFill>
                  <a:srgbClr val="FFFFFF"/>
                </a:solidFill>
              </a14:hiddenFill>
            </a:ext>
          </a:extLst>
        </p:spPr>
      </p:pic>
      <p:pic>
        <p:nvPicPr>
          <p:cNvPr id="3084" name="Picture 12" descr="Cambridge a Napoli: scopri i corsi di Clarence House Academy">
            <a:extLst>
              <a:ext uri="{FF2B5EF4-FFF2-40B4-BE49-F238E27FC236}">
                <a16:creationId xmlns:a16="http://schemas.microsoft.com/office/drawing/2014/main" id="{74D9AE22-107A-4755-B26D-AB7E526E44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51704" y="4565729"/>
            <a:ext cx="2269390" cy="2063082"/>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3086" name="Picture 14" descr="Circolare n.94: concorso Un Giardino delle Giuste e dei Giusti in ogni  scuola.">
            <a:extLst>
              <a:ext uri="{FF2B5EF4-FFF2-40B4-BE49-F238E27FC236}">
                <a16:creationId xmlns:a16="http://schemas.microsoft.com/office/drawing/2014/main" id="{BC4DE9CA-97EF-4178-9A76-E20CF6EB3E3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683" y="3933534"/>
            <a:ext cx="2631517" cy="1438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73028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Custom 38">
      <a:dk1>
        <a:sysClr val="windowText" lastClr="000000"/>
      </a:dk1>
      <a:lt1>
        <a:sysClr val="window" lastClr="FFFFFF"/>
      </a:lt1>
      <a:dk2>
        <a:srgbClr val="505046"/>
      </a:dk2>
      <a:lt2>
        <a:srgbClr val="EEECE1"/>
      </a:lt2>
      <a:accent1>
        <a:srgbClr val="EE462D"/>
      </a:accent1>
      <a:accent2>
        <a:srgbClr val="595A85"/>
      </a:accent2>
      <a:accent3>
        <a:srgbClr val="8D6F5B"/>
      </a:accent3>
      <a:accent4>
        <a:srgbClr val="FABD2F"/>
      </a:accent4>
      <a:accent5>
        <a:srgbClr val="AF8073"/>
      </a:accent5>
      <a:accent6>
        <a:srgbClr val="787880"/>
      </a:accent6>
      <a:hlink>
        <a:srgbClr val="CC8D00"/>
      </a:hlink>
      <a:folHlink>
        <a:srgbClr val="82829E"/>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Office_41798857_TF56410444" id="{9E32E7D9-E4D4-4E34-9CBF-5EF99946F492}" vid="{4EB8DC7B-672E-465F-9749-D0C21D91E9BB}"/>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{2B8E674A-5E77-40B0-9898-8C636D872166}tf56410444_win32</Template>
  <TotalTime>814</TotalTime>
  <Words>1041</Words>
  <Application>Microsoft Office PowerPoint</Application>
  <PresentationFormat>Widescreen</PresentationFormat>
  <Paragraphs>236</Paragraphs>
  <Slides>16</Slides>
  <Notes>0</Notes>
  <HiddenSlides>0</HiddenSlides>
  <MMClips>1</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16</vt:i4>
      </vt:variant>
    </vt:vector>
  </HeadingPairs>
  <TitlesOfParts>
    <vt:vector size="26" baseType="lpstr">
      <vt:lpstr>a</vt:lpstr>
      <vt:lpstr>Arial</vt:lpstr>
      <vt:lpstr>Avenir Next LT Pro</vt:lpstr>
      <vt:lpstr>Avenir Next LT Pro Light</vt:lpstr>
      <vt:lpstr>Calibri</vt:lpstr>
      <vt:lpstr>Garamond</vt:lpstr>
      <vt:lpstr>Georgia</vt:lpstr>
      <vt:lpstr>Times New Roman</vt:lpstr>
      <vt:lpstr>Wingdings</vt:lpstr>
      <vt:lpstr>SavonVTI</vt:lpstr>
      <vt:lpstr>Offerta formativa</vt:lpstr>
      <vt:lpstr>La scuola secondaria di primo grado  Miccichè –Lipparini  si trova in Piazza Italia, nel cuore  del paese.</vt:lpstr>
      <vt:lpstr>Organizzazione tempo scuola</vt:lpstr>
      <vt:lpstr>Lo studio dello strumento impegna gli studenti per 2 ore settimanali pomeridiani</vt:lpstr>
      <vt:lpstr>Accesso all’indirizzo musicale (riferimento legislativo DM 201/99)</vt:lpstr>
      <vt:lpstr>Distribuzione oraria delle classi a tempo normale e ad indirizzo musicale</vt:lpstr>
      <vt:lpstr>Orario di inizio e fine lezioni</vt:lpstr>
      <vt:lpstr>Progetti educativi</vt:lpstr>
      <vt:lpstr>Concorsi ed iniziative</vt:lpstr>
      <vt:lpstr>Arricchiscono l’Offerta Formativa:</vt:lpstr>
      <vt:lpstr>Quale metodo usiamo in classe?</vt:lpstr>
      <vt:lpstr>Presentazione standard di PowerPoint</vt:lpstr>
      <vt:lpstr>Presentazione standard di PowerPoint</vt:lpstr>
      <vt:lpstr>Presentazione standard di PowerPoint</vt:lpstr>
      <vt:lpstr>Presentazione standard di PowerPoint</vt:lpstr>
      <vt:lpstr>LE ISCRIZIONI SONO APERTE DAL  4 AL 25 GENNAIO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Offerta formativa</dc:title>
  <dc:creator>Utente</dc:creator>
  <cp:lastModifiedBy>Mimmo</cp:lastModifiedBy>
  <cp:revision>83</cp:revision>
  <dcterms:created xsi:type="dcterms:W3CDTF">2020-12-18T17:26:09Z</dcterms:created>
  <dcterms:modified xsi:type="dcterms:W3CDTF">2020-12-29T09:19:05Z</dcterms:modified>
</cp:coreProperties>
</file>